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ink/ink1.xml" ContentType="application/inkml+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718" autoAdjust="0"/>
  </p:normalViewPr>
  <p:slideViewPr>
    <p:cSldViewPr>
      <p:cViewPr varScale="1">
        <p:scale>
          <a:sx n="70" d="100"/>
          <a:sy n="70" d="100"/>
        </p:scale>
        <p:origin x="-52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ink/ink1.xml><?xml version="1.0" encoding="utf-8"?>
<inkml:ink xmlns:inkml="http://www.w3.org/2003/InkML">
  <inkml:definitions>
    <inkml:context xml:id="ctx0">
      <inkml:inkSource xml:id="inkSrc0">
        <inkml:traceFormat>
          <inkml:channel name="X" type="integer" max="1024" units="cm"/>
          <inkml:channel name="Y" type="integer" max="768" units="cm"/>
        </inkml:traceFormat>
        <inkml:channelProperties>
          <inkml:channelProperty channel="X" name="resolution" value="32" units="1/cm"/>
          <inkml:channelProperty channel="Y" name="resolution" value="32" units="1/cm"/>
        </inkml:channelProperties>
      </inkml:inkSource>
      <inkml:timestamp xml:id="ts0" timeString="2012-02-16T16:00:37.212"/>
    </inkml:context>
    <inkml:brush xml:id="br0">
      <inkml:brushProperty name="width" value="0.08819" units="cm"/>
      <inkml:brushProperty name="height" value="0.35278" units="cm"/>
      <inkml:brushProperty name="color" value="#00B05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0 0</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A6F5DA7B-5026-497F-8612-A1438469CADB}" type="datetimeFigureOut">
              <a:rPr lang="en-US" smtClean="0"/>
              <a:pPr/>
              <a:t>2/27/2012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417C01D5-3632-4018-8562-FB5D7C08570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6F5DA7B-5026-497F-8612-A1438469CADB}" type="datetimeFigureOut">
              <a:rPr lang="en-US" smtClean="0"/>
              <a:pPr/>
              <a:t>2/27/2012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7C01D5-3632-4018-8562-FB5D7C08570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6F5DA7B-5026-497F-8612-A1438469CADB}" type="datetimeFigureOut">
              <a:rPr lang="en-US" smtClean="0"/>
              <a:pPr/>
              <a:t>2/27/2012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7C01D5-3632-4018-8562-FB5D7C08570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6F5DA7B-5026-497F-8612-A1438469CADB}" type="datetimeFigureOut">
              <a:rPr lang="en-US" smtClean="0"/>
              <a:pPr/>
              <a:t>2/27/2012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7C01D5-3632-4018-8562-FB5D7C08570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A6F5DA7B-5026-497F-8612-A1438469CADB}" type="datetimeFigureOut">
              <a:rPr lang="en-US" smtClean="0"/>
              <a:pPr/>
              <a:t>2/27/2012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7C01D5-3632-4018-8562-FB5D7C08570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6F5DA7B-5026-497F-8612-A1438469CADB}" type="datetimeFigureOut">
              <a:rPr lang="en-US" smtClean="0"/>
              <a:pPr/>
              <a:t>2/27/2012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7C01D5-3632-4018-8562-FB5D7C08570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A6F5DA7B-5026-497F-8612-A1438469CADB}" type="datetimeFigureOut">
              <a:rPr lang="en-US" smtClean="0"/>
              <a:pPr/>
              <a:t>2/27/2012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7C01D5-3632-4018-8562-FB5D7C08570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A6F5DA7B-5026-497F-8612-A1438469CADB}" type="datetimeFigureOut">
              <a:rPr lang="en-US" smtClean="0"/>
              <a:pPr/>
              <a:t>2/27/2012</a:t>
            </a:fld>
            <a:endParaRPr lang="en-US"/>
          </a:p>
        </p:txBody>
      </p:sp>
      <p:sp>
        <p:nvSpPr>
          <p:cNvPr id="8" name="Slide Number Placeholder 7"/>
          <p:cNvSpPr>
            <a:spLocks noGrp="1"/>
          </p:cNvSpPr>
          <p:nvPr>
            <p:ph type="sldNum" sz="quarter" idx="11"/>
          </p:nvPr>
        </p:nvSpPr>
        <p:spPr/>
        <p:txBody>
          <a:bodyPr/>
          <a:lstStyle/>
          <a:p>
            <a:fld id="{417C01D5-3632-4018-8562-FB5D7C08570B}"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F5DA7B-5026-497F-8612-A1438469CADB}" type="datetimeFigureOut">
              <a:rPr lang="en-US" smtClean="0"/>
              <a:pPr/>
              <a:t>2/27/2012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7C01D5-3632-4018-8562-FB5D7C08570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6F5DA7B-5026-497F-8612-A1438469CADB}" type="datetimeFigureOut">
              <a:rPr lang="en-US" smtClean="0"/>
              <a:pPr/>
              <a:t>2/27/2012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417C01D5-3632-4018-8562-FB5D7C08570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A6F5DA7B-5026-497F-8612-A1438469CADB}" type="datetimeFigureOut">
              <a:rPr lang="en-US" smtClean="0"/>
              <a:pPr/>
              <a:t>2/27/2012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7C01D5-3632-4018-8562-FB5D7C08570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A6F5DA7B-5026-497F-8612-A1438469CADB}" type="datetimeFigureOut">
              <a:rPr lang="en-US" smtClean="0"/>
              <a:pPr/>
              <a:t>2/27/2012</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417C01D5-3632-4018-8562-FB5D7C08570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customXml" Target="../ink/ink1.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ctr"/>
            <a:r>
              <a:rPr lang="en-US" sz="1100" dirty="0" smtClean="0"/>
              <a:t/>
            </a:r>
            <a:br>
              <a:rPr lang="en-US" sz="1100" dirty="0" smtClean="0"/>
            </a:br>
            <a:r>
              <a:rPr lang="en-US" sz="1100" dirty="0" smtClean="0"/>
              <a:t/>
            </a:r>
            <a:br>
              <a:rPr lang="en-US" sz="1100" dirty="0" smtClean="0"/>
            </a:br>
            <a:r>
              <a:rPr lang="en-US" sz="1100" dirty="0" smtClean="0"/>
              <a:t/>
            </a:r>
            <a:br>
              <a:rPr lang="en-US" sz="1100" dirty="0" smtClean="0"/>
            </a:br>
            <a:r>
              <a:rPr lang="en-US" sz="1100" dirty="0" smtClean="0"/>
              <a:t/>
            </a:r>
            <a:br>
              <a:rPr lang="en-US" sz="1100" dirty="0" smtClean="0"/>
            </a:br>
            <a:r>
              <a:rPr lang="en-US" sz="1100" dirty="0" smtClean="0"/>
              <a:t>By Jesse</a:t>
            </a:r>
            <a:endParaRPr lang="en-US" sz="1100" dirty="0"/>
          </a:p>
        </p:txBody>
      </p:sp>
      <p:sp>
        <p:nvSpPr>
          <p:cNvPr id="3" name="Subtitle 2"/>
          <p:cNvSpPr>
            <a:spLocks noGrp="1"/>
          </p:cNvSpPr>
          <p:nvPr>
            <p:ph type="subTitle" idx="1"/>
          </p:nvPr>
        </p:nvSpPr>
        <p:spPr/>
        <p:txBody>
          <a:bodyPr>
            <a:normAutofit/>
          </a:bodyPr>
          <a:lstStyle/>
          <a:p>
            <a:pPr algn="ctr"/>
            <a:r>
              <a:rPr lang="en-US" sz="9600" dirty="0" smtClean="0"/>
              <a:t>Angles</a:t>
            </a:r>
            <a:endParaRPr lang="en-US" sz="9600" dirty="0"/>
          </a:p>
        </p:txBody>
      </p:sp>
      <p:pic>
        <p:nvPicPr>
          <p:cNvPr id="25608" name="Picture 8" descr="http://t1.gstatic.com/images?q=tbn:ANd9GcTUZgqLJTewH1Ombk2DYb_MJq4LiXGbfJNSUAYqShoZ2vv5Lqz_nPS2tyAo"/>
          <p:cNvPicPr>
            <a:picLocks noChangeAspect="1" noChangeArrowheads="1"/>
          </p:cNvPicPr>
          <p:nvPr/>
        </p:nvPicPr>
        <p:blipFill>
          <a:blip r:embed="rId2" cstate="print"/>
          <a:srcRect/>
          <a:stretch>
            <a:fillRect/>
          </a:stretch>
        </p:blipFill>
        <p:spPr bwMode="auto">
          <a:xfrm>
            <a:off x="4910488" y="3886200"/>
            <a:ext cx="3566762" cy="2200275"/>
          </a:xfrm>
          <a:prstGeom prst="rect">
            <a:avLst/>
          </a:prstGeom>
          <a:noFill/>
        </p:spPr>
      </p:pic>
    </p:spTree>
  </p:cSld>
  <p:clrMapOvr>
    <a:masterClrMapping/>
  </p:clrMapOvr>
  <p:transition spd="slow">
    <p:comb/>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Drawing Angles</a:t>
            </a:r>
            <a:endParaRPr lang="en-US" dirty="0"/>
          </a:p>
        </p:txBody>
      </p:sp>
      <p:sp>
        <p:nvSpPr>
          <p:cNvPr id="3" name="Content Placeholder 2"/>
          <p:cNvSpPr>
            <a:spLocks noGrp="1"/>
          </p:cNvSpPr>
          <p:nvPr>
            <p:ph idx="1"/>
          </p:nvPr>
        </p:nvSpPr>
        <p:spPr/>
        <p:txBody>
          <a:bodyPr>
            <a:normAutofit fontScale="92500" lnSpcReduction="20000"/>
          </a:bodyPr>
          <a:lstStyle/>
          <a:p>
            <a:r>
              <a:rPr lang="en-CA" dirty="0" smtClean="0"/>
              <a:t>Place </a:t>
            </a:r>
            <a:r>
              <a:rPr lang="en-CA" dirty="0"/>
              <a:t>a dot at one end of the arm.  This dot represents the </a:t>
            </a:r>
            <a:r>
              <a:rPr lang="en-CA" dirty="0" smtClean="0"/>
              <a:t>vertex of </a:t>
            </a:r>
            <a:r>
              <a:rPr lang="en-CA" dirty="0"/>
              <a:t>the angle. </a:t>
            </a:r>
          </a:p>
          <a:p>
            <a:r>
              <a:rPr lang="en-CA" dirty="0"/>
              <a:t>Place the centre of the protractor at the vertex dot and the baseline of the protractor along the arm of the angle. </a:t>
            </a:r>
          </a:p>
          <a:p>
            <a:r>
              <a:rPr lang="en-CA" dirty="0"/>
              <a:t>Find the required angle on the scale and then mark a small dot at the edge of the protractor. </a:t>
            </a:r>
          </a:p>
          <a:p>
            <a:r>
              <a:rPr lang="en-CA" dirty="0"/>
              <a:t>Join the small dot to the vertex with a ruler to form the second arm of the angle. </a:t>
            </a:r>
            <a:endParaRPr lang="en-CA" dirty="0" smtClean="0"/>
          </a:p>
          <a:p>
            <a:r>
              <a:rPr lang="en-CA" dirty="0" smtClean="0"/>
              <a:t>And that’s how you draw an angle.</a:t>
            </a:r>
            <a:endParaRPr lang="en-CA" dirty="0"/>
          </a:p>
        </p:txBody>
      </p:sp>
      <p:pic>
        <p:nvPicPr>
          <p:cNvPr id="4098" name="Picture 2" descr="http://t0.gstatic.com/images?q=tbn:ANd9GcRroK6---6CYeQ8XmnFfADsyzIlMo2RT-pLvOkS_LmB7x6sspOdEA"/>
          <p:cNvPicPr>
            <a:picLocks noChangeAspect="1" noChangeArrowheads="1"/>
          </p:cNvPicPr>
          <p:nvPr/>
        </p:nvPicPr>
        <p:blipFill>
          <a:blip r:embed="rId2" cstate="print"/>
          <a:srcRect/>
          <a:stretch>
            <a:fillRect/>
          </a:stretch>
        </p:blipFill>
        <p:spPr bwMode="auto">
          <a:xfrm>
            <a:off x="6934200" y="5105400"/>
            <a:ext cx="1813559" cy="1600200"/>
          </a:xfrm>
          <a:prstGeom prst="rect">
            <a:avLst/>
          </a:prstGeom>
          <a:noFill/>
        </p:spPr>
      </p:pic>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My Successes</a:t>
            </a:r>
            <a:endParaRPr lang="en-US" dirty="0"/>
          </a:p>
        </p:txBody>
      </p:sp>
      <p:sp>
        <p:nvSpPr>
          <p:cNvPr id="3" name="Content Placeholder 2"/>
          <p:cNvSpPr>
            <a:spLocks noGrp="1"/>
          </p:cNvSpPr>
          <p:nvPr>
            <p:ph idx="1"/>
          </p:nvPr>
        </p:nvSpPr>
        <p:spPr/>
        <p:txBody>
          <a:bodyPr>
            <a:normAutofit/>
          </a:bodyPr>
          <a:lstStyle/>
          <a:p>
            <a:r>
              <a:rPr lang="en-CA" dirty="0" smtClean="0"/>
              <a:t>My biggest success was when I got my first 100% on an angles test and when I learnt how to use a protractor. </a:t>
            </a:r>
            <a:endParaRPr lang="en-US" dirty="0"/>
          </a:p>
        </p:txBody>
      </p:sp>
    </p:spTree>
  </p:cSld>
  <p:clrMapOvr>
    <a:masterClrMapping/>
  </p:clrMapOvr>
  <p:transition spd="slow">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Challenges and Next Steps</a:t>
            </a:r>
            <a:endParaRPr lang="en-US" dirty="0"/>
          </a:p>
        </p:txBody>
      </p:sp>
      <p:sp>
        <p:nvSpPr>
          <p:cNvPr id="3" name="Content Placeholder 2"/>
          <p:cNvSpPr>
            <a:spLocks noGrp="1"/>
          </p:cNvSpPr>
          <p:nvPr>
            <p:ph idx="1"/>
          </p:nvPr>
        </p:nvSpPr>
        <p:spPr/>
        <p:txBody>
          <a:bodyPr/>
          <a:lstStyle/>
          <a:p>
            <a:r>
              <a:rPr lang="en-CA" dirty="0" smtClean="0"/>
              <a:t>It has been hard for to learn how to use a protractor correctly and now I'm working on learning about the key words like ray.</a:t>
            </a:r>
            <a:endParaRPr lang="en-US" dirty="0"/>
          </a:p>
        </p:txBody>
      </p:sp>
    </p:spTree>
  </p:cSld>
  <p:clrMapOvr>
    <a:masterClrMapping/>
  </p:clrMapOvr>
  <p:transition spd="slow">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3276600"/>
            <a:ext cx="6480048" cy="2301240"/>
          </a:xfrm>
        </p:spPr>
        <p:txBody>
          <a:bodyPr>
            <a:normAutofit/>
          </a:bodyPr>
          <a:lstStyle/>
          <a:p>
            <a:pPr algn="ctr"/>
            <a:r>
              <a:rPr lang="en-US" sz="9600" dirty="0" smtClean="0"/>
              <a:t>END</a:t>
            </a:r>
            <a:endParaRPr lang="en-US" sz="9600" dirty="0"/>
          </a:p>
        </p:txBody>
      </p:sp>
      <p:sp>
        <p:nvSpPr>
          <p:cNvPr id="3" name="Subtitle 2"/>
          <p:cNvSpPr>
            <a:spLocks noGrp="1"/>
          </p:cNvSpPr>
          <p:nvPr>
            <p:ph type="subTitle" idx="1"/>
          </p:nvPr>
        </p:nvSpPr>
        <p:spPr>
          <a:xfrm>
            <a:off x="838200" y="1371600"/>
            <a:ext cx="6480048" cy="1752600"/>
          </a:xfrm>
        </p:spPr>
        <p:txBody>
          <a:bodyPr>
            <a:normAutofit/>
          </a:bodyPr>
          <a:lstStyle/>
          <a:p>
            <a:pPr algn="ctr"/>
            <a:r>
              <a:rPr lang="en-US" sz="9600" dirty="0" smtClean="0"/>
              <a:t>THE</a:t>
            </a:r>
            <a:endParaRPr lang="en-US" sz="9600"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What is an Angle?</a:t>
            </a:r>
            <a:endParaRPr lang="en-US" dirty="0"/>
          </a:p>
        </p:txBody>
      </p:sp>
      <p:sp>
        <p:nvSpPr>
          <p:cNvPr id="3" name="Content Placeholder 2"/>
          <p:cNvSpPr>
            <a:spLocks noGrp="1"/>
          </p:cNvSpPr>
          <p:nvPr>
            <p:ph idx="1"/>
          </p:nvPr>
        </p:nvSpPr>
        <p:spPr/>
        <p:txBody>
          <a:bodyPr/>
          <a:lstStyle/>
          <a:p>
            <a:r>
              <a:rPr lang="en-US" dirty="0" smtClean="0"/>
              <a:t>An angle is made up of 2 sides, 1 </a:t>
            </a:r>
            <a:r>
              <a:rPr lang="en-US" dirty="0" smtClean="0"/>
              <a:t>vertex, 1 ray and a degree.</a:t>
            </a:r>
            <a:endParaRPr lang="en-US" dirty="0"/>
          </a:p>
        </p:txBody>
      </p:sp>
      <p:pic>
        <p:nvPicPr>
          <p:cNvPr id="12290" name="Picture 2" descr="http://t3.gstatic.com/images?q=tbn:ANd9GcS5SLK29cAsULAVPuwhUqW17Fz9Jyh-Ax2vmaLnq3v6gkMBAWZD"/>
          <p:cNvPicPr>
            <a:picLocks noChangeAspect="1" noChangeArrowheads="1"/>
          </p:cNvPicPr>
          <p:nvPr/>
        </p:nvPicPr>
        <p:blipFill>
          <a:blip r:embed="rId2" cstate="print"/>
          <a:srcRect/>
          <a:stretch>
            <a:fillRect/>
          </a:stretch>
        </p:blipFill>
        <p:spPr bwMode="auto">
          <a:xfrm>
            <a:off x="2590800" y="3505200"/>
            <a:ext cx="2400300" cy="1905000"/>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An Acute Angle</a:t>
            </a:r>
            <a:endParaRPr lang="en-US" dirty="0"/>
          </a:p>
        </p:txBody>
      </p:sp>
      <p:sp>
        <p:nvSpPr>
          <p:cNvPr id="3" name="Content Placeholder 2"/>
          <p:cNvSpPr>
            <a:spLocks noGrp="1"/>
          </p:cNvSpPr>
          <p:nvPr>
            <p:ph idx="1"/>
          </p:nvPr>
        </p:nvSpPr>
        <p:spPr/>
        <p:txBody>
          <a:bodyPr/>
          <a:lstStyle/>
          <a:p>
            <a:r>
              <a:rPr lang="en-US" dirty="0" smtClean="0"/>
              <a:t>An acute angle is an angle between 0-90 degrees.</a:t>
            </a:r>
          </a:p>
          <a:p>
            <a:endParaRPr lang="en-US" dirty="0" smtClean="0"/>
          </a:p>
          <a:p>
            <a:endParaRPr lang="en-US" dirty="0" smtClean="0"/>
          </a:p>
          <a:p>
            <a:endParaRPr lang="en-US" dirty="0" smtClean="0"/>
          </a:p>
          <a:p>
            <a:pPr>
              <a:buNone/>
            </a:pPr>
            <a:endParaRPr lang="en-US" dirty="0"/>
          </a:p>
        </p:txBody>
      </p:sp>
      <p:pic>
        <p:nvPicPr>
          <p:cNvPr id="10244" name="Picture 4" descr="http://t2.gstatic.com/images?q=tbn:ANd9GcS1u3FraZxrRVt9CRPwCYT0CsXMEp6NwNaXDgkcdIcLrH0m6hNoUA"/>
          <p:cNvPicPr>
            <a:picLocks noChangeAspect="1" noChangeArrowheads="1"/>
          </p:cNvPicPr>
          <p:nvPr/>
        </p:nvPicPr>
        <p:blipFill>
          <a:blip r:embed="rId2" cstate="print"/>
          <a:srcRect/>
          <a:stretch>
            <a:fillRect/>
          </a:stretch>
        </p:blipFill>
        <p:spPr bwMode="auto">
          <a:xfrm>
            <a:off x="381000" y="2743200"/>
            <a:ext cx="2657475" cy="1714501"/>
          </a:xfrm>
          <a:prstGeom prst="rect">
            <a:avLst/>
          </a:prstGeom>
          <a:noFill/>
        </p:spPr>
      </p:pic>
      <p:pic>
        <p:nvPicPr>
          <p:cNvPr id="10246" name="Picture 6" descr="http://t1.gstatic.com/images?q=tbn:ANd9GcRyNbIwlXOqrRqDw9Bqg4H72eH-GQ1sd5ObFM4RixrN2i2aLBpUjQ"/>
          <p:cNvPicPr>
            <a:picLocks noChangeAspect="1" noChangeArrowheads="1"/>
          </p:cNvPicPr>
          <p:nvPr/>
        </p:nvPicPr>
        <p:blipFill>
          <a:blip r:embed="rId3" cstate="print"/>
          <a:srcRect/>
          <a:stretch>
            <a:fillRect/>
          </a:stretch>
        </p:blipFill>
        <p:spPr bwMode="auto">
          <a:xfrm>
            <a:off x="6248400" y="2819400"/>
            <a:ext cx="2333625" cy="1952626"/>
          </a:xfrm>
          <a:prstGeom prst="rect">
            <a:avLst/>
          </a:prstGeom>
          <a:noFill/>
        </p:spPr>
      </p:pic>
      <p:pic>
        <p:nvPicPr>
          <p:cNvPr id="10248" name="Picture 8" descr="http://t0.gstatic.com/images?q=tbn:ANd9GcSHgfZFG8A8SyLmzIMOPSKfQgY77dRlJLYjfjTKBUHPaTgmJLKA6eVw66bRUg"/>
          <p:cNvPicPr>
            <a:picLocks noChangeAspect="1" noChangeArrowheads="1"/>
          </p:cNvPicPr>
          <p:nvPr/>
        </p:nvPicPr>
        <p:blipFill>
          <a:blip r:embed="rId4" cstate="print"/>
          <a:srcRect/>
          <a:stretch>
            <a:fillRect/>
          </a:stretch>
        </p:blipFill>
        <p:spPr bwMode="auto">
          <a:xfrm>
            <a:off x="3657600" y="3581400"/>
            <a:ext cx="1752600" cy="2019301"/>
          </a:xfrm>
          <a:prstGeom prst="rect">
            <a:avLst/>
          </a:prstGeom>
          <a:noFill/>
        </p:spPr>
      </p:pic>
      <mc:AlternateContent xmlns:mc="http://schemas.openxmlformats.org/markup-compatibility/2006">
        <mc:Choice xmlns:p14="http://schemas.microsoft.com/office/powerpoint/2010/main" xmlns="" Requires="p14">
          <p:contentPart p14:bwMode="auto" r:id="rId5">
            <p14:nvContentPartPr>
              <p14:cNvPr id="10245" name="Ink 5"/>
              <p14:cNvContentPartPr>
                <a14:cpLocks xmlns:a14="http://schemas.microsoft.com/office/drawing/2010/main" noRot="1" noChangeAspect="1" noEditPoints="1" noChangeArrowheads="1" noChangeShapeType="1"/>
              </p14:cNvContentPartPr>
              <p14:nvPr/>
            </p14:nvContentPartPr>
            <p14:xfrm>
              <a:off x="-2147483648" y="-2147483648"/>
              <a:ext cx="0" cy="0"/>
            </p14:xfrm>
          </p:contentPart>
        </mc:Choice>
        <mc:Fallback>
          <p:pic>
            <p:nvPicPr>
              <p:cNvPr id="10245" name="Ink 5"/>
              <p:cNvPicPr>
                <a:picLocks noRot="1" noChangeAspect="1" noEditPoints="1" noChangeArrowheads="1" noChangeShapeType="1"/>
              </p:cNvPicPr>
              <p:nvPr/>
            </p:nvPicPr>
            <p:blipFill>
              <a:blip r:embed="rId6"/>
              <a:stretch>
                <a:fillRect/>
              </a:stretch>
            </p:blipFill>
            <p:spPr>
              <a:xfrm>
                <a:off x="-2147483648" y="-2147483648"/>
                <a:ext cx="0" cy="0"/>
              </a:xfrm>
              <a:prstGeom prst="rect">
                <a:avLst/>
              </a:prstGeom>
            </p:spPr>
          </p:pic>
        </mc:Fallback>
      </mc:AlternateContent>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7467600" cy="1143000"/>
          </a:xfrm>
        </p:spPr>
        <p:txBody>
          <a:bodyPr/>
          <a:lstStyle/>
          <a:p>
            <a:pPr algn="ctr"/>
            <a:r>
              <a:rPr lang="en-US" dirty="0" smtClean="0"/>
              <a:t>An Obtuse Angle</a:t>
            </a:r>
            <a:endParaRPr lang="en-US" dirty="0"/>
          </a:p>
        </p:txBody>
      </p:sp>
      <p:sp>
        <p:nvSpPr>
          <p:cNvPr id="3" name="Content Placeholder 2"/>
          <p:cNvSpPr>
            <a:spLocks noGrp="1"/>
          </p:cNvSpPr>
          <p:nvPr>
            <p:ph idx="1"/>
          </p:nvPr>
        </p:nvSpPr>
        <p:spPr/>
        <p:txBody>
          <a:bodyPr/>
          <a:lstStyle/>
          <a:p>
            <a:r>
              <a:rPr lang="en-US" dirty="0" smtClean="0"/>
              <a:t>An obtuse angle is an angle that is more than 90 degrees but less than 180 degrees.</a:t>
            </a:r>
            <a:endParaRPr lang="en-US" dirty="0"/>
          </a:p>
        </p:txBody>
      </p:sp>
      <p:pic>
        <p:nvPicPr>
          <p:cNvPr id="9218" name="Picture 2" descr="http://t0.gstatic.com/images?q=tbn:ANd9GcQhVDYPqr6N4qzRYLeOwfTG8DJmRu0WBo38aUxi4P08h2JALM0F"/>
          <p:cNvPicPr>
            <a:picLocks noChangeAspect="1" noChangeArrowheads="1"/>
          </p:cNvPicPr>
          <p:nvPr/>
        </p:nvPicPr>
        <p:blipFill>
          <a:blip r:embed="rId2" cstate="print"/>
          <a:srcRect/>
          <a:stretch>
            <a:fillRect/>
          </a:stretch>
        </p:blipFill>
        <p:spPr bwMode="auto">
          <a:xfrm>
            <a:off x="5867400" y="4191000"/>
            <a:ext cx="1933575" cy="1543051"/>
          </a:xfrm>
          <a:prstGeom prst="rect">
            <a:avLst/>
          </a:prstGeom>
          <a:noFill/>
        </p:spPr>
      </p:pic>
      <p:pic>
        <p:nvPicPr>
          <p:cNvPr id="9220" name="Picture 4" descr="http://t3.gstatic.com/images?q=tbn:ANd9GcQDP18RxdSEmVVZTVRT7mgwaRh3ciAYI7Cqg8i65S5vYSfS1Zo7"/>
          <p:cNvPicPr>
            <a:picLocks noChangeAspect="1" noChangeArrowheads="1"/>
          </p:cNvPicPr>
          <p:nvPr/>
        </p:nvPicPr>
        <p:blipFill>
          <a:blip r:embed="rId3" cstate="print"/>
          <a:srcRect/>
          <a:stretch>
            <a:fillRect/>
          </a:stretch>
        </p:blipFill>
        <p:spPr bwMode="auto">
          <a:xfrm>
            <a:off x="533400" y="4191000"/>
            <a:ext cx="2362200" cy="1600200"/>
          </a:xfrm>
          <a:prstGeom prst="rect">
            <a:avLst/>
          </a:prstGeom>
          <a:noFill/>
        </p:spPr>
      </p:pic>
      <p:sp>
        <p:nvSpPr>
          <p:cNvPr id="9222" name="AutoShape 6" descr="data:image/jpeg;base64,/9j/4AAQSkZJRgABAQAAAQABAAD/2wBDAAkGBwgHBgkIBwgKCgkLDRYPDQwMDRsUFRAWIB0iIiAdHx8kKDQsJCYxJx8fLT0tMTU3Ojo6Iys/RD84QzQ5Ojf/2wBDAQoKCg0MDRoPDxo3JR8lNzc3Nzc3Nzc3Nzc3Nzc3Nzc3Nzc3Nzc3Nzc3Nzc3Nzc3Nzc3Nzc3Nzc3Nzc3Nzc3Nzf/wAARCACLALoDASIAAhEBAxEB/8QAGwAAAQUBAQAAAAAAAAAAAAAAAgEDBAUGAAf/xABKEAACAQMCAgUHBwcLAwUAAAABAgMABBEFIRIxBhNBUXEUImGBkaHRMjNCUlOSkwcVI1RigsEWNENyg6KjsdLT4RdE8CQ1Y7Lj/8QAGQEAAwEBAQAAAAAAAAAAAAAAAAECAwQF/8QAIhEAAgICAwEAAwEBAAAAAAAAAAECERJRAxMhMTJBcQQi/9oADAMBAAIRAxEAPwDXgU4orgtEBUJFNhAUQrgKICqSJEArsUQFLigRwFII0DFlVQx5nAyaIUQFMYOBSlVYqSM8JyPQcY/jRgVwWgKBxRCiC0oWgRwG1JiixS4oGARTF5tbOfRUoiomonhs3P8A5zpP4AxDuBT6Dz18aYt+Q8Kf40jYGSRUXPynOB7azQCsu5yKaZF+qKXrrVyeG5gc/sTKf8jXSGJY2fOdsAhj8auTpWNIaKDuoeABgfSO2oF/qKWMJlkWZ154jVmPMDs35kcqW11SG5hEkILD0lh2A8j6CKx740a4sebck95NBSGYY3GKHrU7zWL5IlYss1FEBQrNF9cew0Qlh59YtdtHOGBRAUAng+0WjE8P2gpiFC0oWkE8P2i0vXQ4+cHqNAC4ogtZTpHr2sabqggsILaa3lUGIlCxZsbjPEO6osPSPpQ3y9Mtx4qP9ygLNwFpQtZGHX+kJOH022x4j/cqUmua2T52n2o/e/8A0o9HZpgueylC1H0q+F7AeuQQ3CAdZFxZxnkQe0HHuNTwo7waAGeGu4afwveKQhe8UgGCtQdX82xlPgPaRVmQveKrdeKixwDuzqPfSYDMQH7XtHwopY0kThkUsp7OIfCuj7acIrMdEVbW3T5ESg9/ADTN5FEFjJRSQ4x+jG3rzU1qh3xJkhUdpP8Akay5PxY4kZnx37c8A0xjLBsEADbw/wDDWL1bpxGNRkjjsbnqYZHi66K9MbsAcHzeEjmMjJ9Yya02iXltf6al9bK0cVxmRhKckEeY2T+5/HtrnlxuMbNoyTZMnuIoV4p5EiUsFDOwUEnYDftPdUSTVdPikaOS7hV0JVlL8iOYrJ6l00hvrCWOCzlhPEjxTu4OCGDBsAAhgQMYz49lZxp4JWMksDSO54mdgcsTzJqcFXp2cfBkrbo366pqXbfTnxbNPJqWoZ3u5D44+FQlNSI8V2r+nmOiYmo3x5zk/uj4U6uoXv2390VGQU8oq0SO/nC8+1/uiuGpXv239xfhQYrsCnbAavppr2Hqp3yAeIFVCspHIggcwd/UKSx1A8TQzhRcRgF8IcNnkwz2HHqwR2U4V7aiXFu7dVNAQtxDkpk7Nvup9B29YB7KFKmOi2S5ZvkoD6qlRNO3NQo8Ka028S+t1lTYElGU7FGGxB9dT025jbvzXSoWrskZaO6z11s6pcop4GIDA/skEcjt7jUGPX9RcEiWMgEr8ymxBwRy5ggirU8YkV0JZc7r2Vk5nWzvJ70MnkkjlrgjcKeXWZ9WG9GD2b5Tg/qLTLwa7qP2kf4S/Ci/PeoHm0X4QqMEGNx66MIv1R7K5spGlIdOtX3fD+EKW1vbi+nCTiMxg8W0YByPTTJRQPkD1CrDTEUfJQgsCT5pxzHb66WUgaROjBx6KM0g2pTVEAnnVbfti5hzyGf8jVi21VOououoySABnc+FZ8n4jRkNQ6CWc19NOl/JEk0jSBDGCVLMSQDkbZO21W0Vk+maLHY6ciTmJCnDIcFwc8R27SSTUy6tPKbmO5hYGWMFUIHEACO7t3x7BgjnTfFM88kZYdUpwXHmtnA7jyHtO1YOUpR9ZpGou0efT6bc25C3VhhE+T+jIxt7PfUQ2jEkmW5BPZldvdXpouL0YXyVRJgcWJSFBx34Pb48j6yF7OQCY2U9oLMSPYMVPp3L/a69iVC2UwqRHaSjmKmWt7Ddp/6eO4O25WPkPEjAqbD5OihVbc5O7cXvyc13pHlMr0tZO6nUtpMkY5VZBkH0l9tKrrxcxyHKmIgC2k7qXySTuqZcahZWag3d3bwA8uulVM+07+qlsNS0/UOLyG7guOEAt1TgkA8tu49/oNAyCbWQjlQG0kxjFXypxfJRj4Ch/RkZztSaGjLyCXSLkagI8wvhbpduXZJ6u30Y7q0kbLLGHQqwYZU9hpJup4SGHEp2IzWe0t/zPenTuVjKxNqTn9GefBn248MAbb7cXJX/ACxNfs0pbEbErllByOwGshCn5vuWRjm1mYlT9Q93h/DHdWmu5G8nccJYlccK/S/5qumsWljMbhSrc+HkPTW0l4JP9DGnp5NIliOEREYtvQACTH6gCR6Nuze08mkz2VSzKY7Rorh0VYxnrS/CEC4wc9hBx7qsdB1211RHSQkSxAZYH539oJjKg+muKSV+GiZLFu+RyqxtowgGeLbngj4UIEJPypB4qfhTi9QNuvwT3nFQUOHh7OP2j4UBYcuJx934VxEJ28oXP9cUBiQ8pc59IpiaOJHYX/u/CqLVfPlAHEd/RV21uMHz291Qms1Vy3Ex3zvSatCooTo3lA45OFAe9cmpVvYvaDgjuZJIjzV8gjwOdqtXgONm91RZFdNiDipwQWyqmtNScBl1NomBzwCIMvtO9Ruq1/8AXLT8Bf8ATVwx91N8VLCJSky1OiancMvH1dvbA/MgBmPrGVXt2wfEUF1qukaJI9tLIDLGcMArthvScHJ8TXkp0TpxDsbfXFA7RcuR7mNR36PdLHcs2n6rIxOSzFiSfEmuz+GJ6hc9P4UyLe0lOOTyFYwP/tn3VUaj0z1DULeWC3SRBKhTjtw7suRjzSvm537qw8fRzpdxKRpGp5BBU77Hv51fWn/VIOBE+tpk/wBJLGo9rHApegUmqdHtXuZQ1pBqkjMCWXyd296D3Gt/+Sro1NpMI1fUZdRhvZBJAunvGUym2CVPnHvycAe8pY2P5SHgeXUelCWKBeJiyxTFB25IQAeIas5qXTK/0WJrWy6Q3epu4w7m2jgDn63EAX9ZbJ99MZ6B026aRdHrV45BE9zJ5ggWQlkBG5Zh8k4zhQGOcdm9V2i6vBq+kwX9urRLMG4UmwCCGKkZBwdwd9s91eLXU1zqNy9xeSlnbJZmOy9u3dXofQMvdaBBBaglUMrbgbDjP8TWXL6hx+mtlnZDwycSnuYEGod+kN5bmGUbZ4lYHBVuwg9hBAI9Iril7ApUoWTtQjiQ+rl6+dNHqZjji8ml+q+SjH0HmvryPSKyXnw0J+k6iZEe3vCPKLdQS4GA4PJhj3jsO1Lf38FtbPNK6xQjJyzBS557E8u0+gZJqnniuLWSOZohFMmeqeX5DZxlCwyOFsDcZwQCOVUw02bpvqEy3d8lr5C3AII4w7oxJ2A4gfonJ9GAOwdCnkqZm1Qd5q9zq+oRabpixySMW/RjEsITBHG22MY5N4Y7KlTeSdF9PfTdOd3vHw13eDZlJHeeTEDYfRG57KvdN6ProGnSwaWiG8kx1k8+cse88zgDOF79znNUc/RXUy5eR7Z33OC7AyN9ZsjB7/d6aXgGdCKsoXCxylcvtvGg7O/tB7PlAdpqwt7u6KL1dzMnWHCL1h4VQH/g9nJc9tSW6Oav80YNpDmWRZoyBucDBcHI3Oe0tXLpWqkSzHT7iNivBHHwcXAPFSeQGOf0qB2XnR+4uLu6lklnkaGGMIqmRmG/Ln6FNXbOoJzz8Krujdq9rpa9dG8csjlmR85GPNHPlnhz66snVe6oGMM48KGKYxzKwYlc7jO1G6CmSoB2oaEXGM0jKCCDyobJ+siBPMbGnmG1QUiBNaI+6+afdUbyKX6ye+rQikxUsqkWihOXDTgC9goRjOaMCuwxFAT6uaMcI+jQUEjeacnA7TTJo89/LZqkkOlaXZW8kkZuLlpG4GIysajY49Lr7PRXjZlD5kdjgn5Wck1rvyo6+mr64qQtmztA0cRH0ySOJ/AlRj0AHtrHKnH+kl2GPNUVDGK3FMDnIH0VFez/AJNNKex6MQNOGEtwzSjfGEJ83PiN/WKwfQro5+d7yOW7UeTliqrj5zHPn2DB8SMdhr2uJQFAUYA5AdgrNyvwqKOEbdhPrGaR7dZBiSGJx+0M/wAKkAbUYXNQalemnQof0MLxZzkRScKnxXIB8CKak0p4TLLpUdvbXkoUPO0MfnAbDITBOBsN6uEWnQo7qLaCkZi76PXV/d2t/qF9FNe226FbdkTOR2CTcbduaG26P3lqjpHdhUMhYdVNOjDIA5l2GNhtjvrV8IrsAUZMMEZFtP10zzkScMcoPCFvUfqtwcorWvoxhmOxPbgiTNJfq5UaJduNiHSW2IHqMqk+ytLj2UhHhRmLBGdaWUbtp98nb8yGA+6xqM2pWqycEqXqnOP/AG65x7eAj31qSo7qbKDu3p5BiZWfVtIhbhn1O0hbnwzTLGfY2DTkU1ncqHt7y3kUjZklVgfWDWlPFjZ2A9DEVFmsrWf5+2glP/yRK3+YosVFdprASyKpDKMbg53qxNJBawWwK20EMKk5IjjCj3U4wpDSGiKHFOEUmKllk5duZ39FKJOzGwrAn8pekjlZatn0ww/7tR3/ACn2QP6PSb9x3tLGv8TXTkjCmehT3UcMbyyuEjQZZmPIV5z036Ux3KeQy38Vjp8wIfYyTTDu4VzhT78jJ7KyXS3pRfdI0eNo2hiyRFDxgqo5ZPex7+zsrN2+gzTLnymCM9xz/AVOcdipiXssNxL1sKyCLAAEmOI+yrDo7ozarcdZKCtrGfPIOCf2R6eWe4HwqJY6VK94kFxKixZ86QHIUAHs7zy9db21udPsbVYbd+GONfNHA3v25k9tY8vKl4vo0ma3ovaLFA0yqFHzcYxgBRjl6OQ9RrQKR2VmLDpNpAs4gLgxYUAo0ZyD28s9tSl6T6R+u/4T/ClGUUvpoovRolIo1as8Ok+kZ/nn+E/wox0p0cc73/Cf4UZx2XjLRolO1GDWfXpTo+M+WH8F/hRfyr0Yf95n+yf4UuyG0PGWjQA0tZ8dLNG/XD+G3wpT0s0Yc7s/hN8KWcdjxei/pDVCOl2jHldt+E3wpD0v0X9ab8JvhRnHYsXovaE1Q/yx0X9Zf1RN8KF+mWjLv10h/szT7I7DF6L40BFZ9+muij+knP8AZ/8ANNv030ZeYuD4Rr/qo7IbFhLRoqEis03TvRwdkvD4In+ugPTzST/RXn3I/wDXR2R2NcctGlIpMVmG6eaSM/or37kf+5Q/y80n7K++5H/uVOcX+ysJaPJwaIEUwGNOKx7s0jEfVQeypsAwuKgLJj6DbVIS5wNo391ICSiBXLAbnvopG8wiopum+yb2ige4c7dUR66KER2jZDhJGx4UnFKOUlK8jk/I9ppp3ZQWKjA9NUkgyYE95LCpOeLHZmjtbxrhQeKVM98eR7j/AAprqvKyFxgNgt7qtooUhUALuOXoq6jXqFnLY1iYbC42/q4p3qbg/wDcZ8Kh3+qR254FAll9gFVMuqXchyJ2j32Cbe/nQuKx9ktmhNvMedwfZXdRP+sNWe8vvv1qY/vmlF9e/rU33zR1IOyRfmCXtnY1whl+3eqA3t6R/OpvvmhF3esd7iX75o6oh2SNEIJDt17V3krZ+df1VnjPdnncSn9802ZLjODPN+IfjT64izkaNrbC/Oua42o+0es2HmG/WP6fOO1OjrSAetf7xo60GUi+8nA+k9J5Ov1j7aoyJftH++aUCT7RvvGjFDUmXRtxt57e2h8nH1z7ap8S5+cb2muxL9f+9SxQ7ZKBzT0dR1p6PtqKGSkPKn0qMnOn0qGA4T4U27UTcqablQhDTnemZjmJqcegf5B8K0X0miTpsY6lXPMqDQardGCA8J85tgKkWH80T+qP8qqNfJ65R6DVr1klUxJJJ3J50UMZcmgFS7XYt6q2bEEIwAB/ClVOdWJReD5Iph0UZwMVll6VRH6sDsruD0VIRQeYouBe4UrAjcHhScAznFSuEdwpCq9woyHRGEYye40YAxinOEd1dwjuosdAcNJijbYbUCknOaAoICk9a+yuya7JooZ//9k="/>
          <p:cNvSpPr>
            <a:spLocks noChangeAspect="1" noChangeArrowheads="1"/>
          </p:cNvSpPr>
          <p:nvPr/>
        </p:nvSpPr>
        <p:spPr bwMode="auto">
          <a:xfrm>
            <a:off x="63500" y="-561975"/>
            <a:ext cx="1533525" cy="1152525"/>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224" name="AutoShape 8" descr="data:image/jpeg;base64,/9j/4AAQSkZJRgABAQAAAQABAAD/2wBDAAkGBwgHBgkIBwgKCgkLDRYPDQwMDRsUFRAWIB0iIiAdHx8kKDQsJCYxJx8fLT0tMTU3Ojo6Iys/RD84QzQ5Ojf/2wBDAQoKCg0MDRoPDxo3JR8lNzc3Nzc3Nzc3Nzc3Nzc3Nzc3Nzc3Nzc3Nzc3Nzc3Nzc3Nzc3Nzc3Nzc3Nzc3Nzc3Nzf/wAARCACLALoDASIAAhEBAxEB/8QAGwAAAQUBAQAAAAAAAAAAAAAAAgEDBAUGAAf/xABKEAACAQMCAgUHBwcLAwUAAAABAgMABBEFIRIxBhNBUXEUImGBkaHRMjNCUlOSkwcVI1RigsEWNENyg6KjsdLT4RdE8CQ1Y7Lj/8QAGQEAAwEBAQAAAAAAAAAAAAAAAAECAwQF/8QAIhEAAgICAwEAAwEBAAAAAAAAAAECERJRAxMhMTJBcQQi/9oADAMBAAIRAxEAPwDXgU4orgtEBUJFNhAUQrgKICqSJEArsUQFLigRwFII0DFlVQx5nAyaIUQFMYOBSlVYqSM8JyPQcY/jRgVwWgKBxRCiC0oWgRwG1JiixS4oGARTF5tbOfRUoiomonhs3P8A5zpP4AxDuBT6Dz18aYt+Q8Kf40jYGSRUXPynOB7azQCsu5yKaZF+qKXrrVyeG5gc/sTKf8jXSGJY2fOdsAhj8auTpWNIaKDuoeABgfSO2oF/qKWMJlkWZ154jVmPMDs35kcqW11SG5hEkILD0lh2A8j6CKx740a4sebck95NBSGYY3GKHrU7zWL5IlYss1FEBQrNF9cew0Qlh59YtdtHOGBRAUAng+0WjE8P2gpiFC0oWkE8P2i0vXQ4+cHqNAC4ogtZTpHr2sabqggsILaa3lUGIlCxZsbjPEO6osPSPpQ3y9Mtx4qP9ygLNwFpQtZGHX+kJOH022x4j/cqUmua2T52n2o/e/8A0o9HZpgueylC1H0q+F7AeuQQ3CAdZFxZxnkQe0HHuNTwo7waAGeGu4afwveKQhe8UgGCtQdX82xlPgPaRVmQveKrdeKixwDuzqPfSYDMQH7XtHwopY0kThkUsp7OIfCuj7acIrMdEVbW3T5ESg9/ADTN5FEFjJRSQ4x+jG3rzU1qh3xJkhUdpP8Akay5PxY4kZnx37c8A0xjLBsEADbw/wDDWL1bpxGNRkjjsbnqYZHi66K9MbsAcHzeEjmMjJ9Yya02iXltf6al9bK0cVxmRhKckEeY2T+5/HtrnlxuMbNoyTZMnuIoV4p5EiUsFDOwUEnYDftPdUSTVdPikaOS7hV0JVlL8iOYrJ6l00hvrCWOCzlhPEjxTu4OCGDBsAAhgQMYz49lZxp4JWMksDSO54mdgcsTzJqcFXp2cfBkrbo366pqXbfTnxbNPJqWoZ3u5D44+FQlNSI8V2r+nmOiYmo3x5zk/uj4U6uoXv2390VGQU8oq0SO/nC8+1/uiuGpXv239xfhQYrsCnbAavppr2Hqp3yAeIFVCspHIggcwd/UKSx1A8TQzhRcRgF8IcNnkwz2HHqwR2U4V7aiXFu7dVNAQtxDkpk7Nvup9B29YB7KFKmOi2S5ZvkoD6qlRNO3NQo8Ka028S+t1lTYElGU7FGGxB9dT025jbvzXSoWrskZaO6z11s6pcop4GIDA/skEcjt7jUGPX9RcEiWMgEr8ymxBwRy5ggirU8YkV0JZc7r2Vk5nWzvJ70MnkkjlrgjcKeXWZ9WG9GD2b5Tg/qLTLwa7qP2kf4S/Ci/PeoHm0X4QqMEGNx66MIv1R7K5spGlIdOtX3fD+EKW1vbi+nCTiMxg8W0YByPTTJRQPkD1CrDTEUfJQgsCT5pxzHb66WUgaROjBx6KM0g2pTVEAnnVbfti5hzyGf8jVi21VOououoySABnc+FZ8n4jRkNQ6CWc19NOl/JEk0jSBDGCVLMSQDkbZO21W0Vk+maLHY6ciTmJCnDIcFwc8R27SSTUy6tPKbmO5hYGWMFUIHEACO7t3x7BgjnTfFM88kZYdUpwXHmtnA7jyHtO1YOUpR9ZpGou0efT6bc25C3VhhE+T+jIxt7PfUQ2jEkmW5BPZldvdXpouL0YXyVRJgcWJSFBx34Pb48j6yF7OQCY2U9oLMSPYMVPp3L/a69iVC2UwqRHaSjmKmWt7Ddp/6eO4O25WPkPEjAqbD5OihVbc5O7cXvyc13pHlMr0tZO6nUtpMkY5VZBkH0l9tKrrxcxyHKmIgC2k7qXySTuqZcahZWag3d3bwA8uulVM+07+qlsNS0/UOLyG7guOEAt1TgkA8tu49/oNAyCbWQjlQG0kxjFXypxfJRj4Ch/RkZztSaGjLyCXSLkagI8wvhbpduXZJ6u30Y7q0kbLLGHQqwYZU9hpJup4SGHEp2IzWe0t/zPenTuVjKxNqTn9GefBn248MAbb7cXJX/ACxNfs0pbEbErllByOwGshCn5vuWRjm1mYlT9Q93h/DHdWmu5G8nccJYlccK/S/5qumsWljMbhSrc+HkPTW0l4JP9DGnp5NIliOEREYtvQACTH6gCR6Nuze08mkz2VSzKY7Rorh0VYxnrS/CEC4wc9hBx7qsdB1211RHSQkSxAZYH539oJjKg+muKSV+GiZLFu+RyqxtowgGeLbngj4UIEJPypB4qfhTi9QNuvwT3nFQUOHh7OP2j4UBYcuJx934VxEJ28oXP9cUBiQ8pc59IpiaOJHYX/u/CqLVfPlAHEd/RV21uMHz291Qms1Vy3Ex3zvSatCooTo3lA45OFAe9cmpVvYvaDgjuZJIjzV8gjwOdqtXgONm91RZFdNiDipwQWyqmtNScBl1NomBzwCIMvtO9Ruq1/8AXLT8Bf8ATVwx91N8VLCJSky1OiancMvH1dvbA/MgBmPrGVXt2wfEUF1qukaJI9tLIDLGcMArthvScHJ8TXkp0TpxDsbfXFA7RcuR7mNR36PdLHcs2n6rIxOSzFiSfEmuz+GJ6hc9P4UyLe0lOOTyFYwP/tn3VUaj0z1DULeWC3SRBKhTjtw7suRjzSvm537qw8fRzpdxKRpGp5BBU77Hv51fWn/VIOBE+tpk/wBJLGo9rHApegUmqdHtXuZQ1pBqkjMCWXyd296D3Gt/+Sro1NpMI1fUZdRhvZBJAunvGUym2CVPnHvycAe8pY2P5SHgeXUelCWKBeJiyxTFB25IQAeIas5qXTK/0WJrWy6Q3epu4w7m2jgDn63EAX9ZbJ99MZ6B026aRdHrV45BE9zJ5ggWQlkBG5Zh8k4zhQGOcdm9V2i6vBq+kwX9urRLMG4UmwCCGKkZBwdwd9s91eLXU1zqNy9xeSlnbJZmOy9u3dXofQMvdaBBBaglUMrbgbDjP8TWXL6hx+mtlnZDwycSnuYEGod+kN5bmGUbZ4lYHBVuwg9hBAI9Iril7ApUoWTtQjiQ+rl6+dNHqZjji8ml+q+SjH0HmvryPSKyXnw0J+k6iZEe3vCPKLdQS4GA4PJhj3jsO1Lf38FtbPNK6xQjJyzBS557E8u0+gZJqnniuLWSOZohFMmeqeX5DZxlCwyOFsDcZwQCOVUw02bpvqEy3d8lr5C3AII4w7oxJ2A4gfonJ9GAOwdCnkqZm1Qd5q9zq+oRabpixySMW/RjEsITBHG22MY5N4Y7KlTeSdF9PfTdOd3vHw13eDZlJHeeTEDYfRG57KvdN6ProGnSwaWiG8kx1k8+cse88zgDOF79znNUc/RXUy5eR7Z33OC7AyN9ZsjB7/d6aXgGdCKsoXCxylcvtvGg7O/tB7PlAdpqwt7u6KL1dzMnWHCL1h4VQH/g9nJc9tSW6Oav80YNpDmWRZoyBucDBcHI3Oe0tXLpWqkSzHT7iNivBHHwcXAPFSeQGOf0qB2XnR+4uLu6lklnkaGGMIqmRmG/Ln6FNXbOoJzz8Krujdq9rpa9dG8csjlmR85GPNHPlnhz66snVe6oGMM48KGKYxzKwYlc7jO1G6CmSoB2oaEXGM0jKCCDyobJ+siBPMbGnmG1QUiBNaI+6+afdUbyKX6ye+rQikxUsqkWihOXDTgC9goRjOaMCuwxFAT6uaMcI+jQUEjeacnA7TTJo89/LZqkkOlaXZW8kkZuLlpG4GIysajY49Lr7PRXjZlD5kdjgn5Wck1rvyo6+mr64qQtmztA0cRH0ySOJ/AlRj0AHtrHKnH+kl2GPNUVDGK3FMDnIH0VFez/AJNNKex6MQNOGEtwzSjfGEJ83PiN/WKwfQro5+d7yOW7UeTliqrj5zHPn2DB8SMdhr2uJQFAUYA5AdgrNyvwqKOEbdhPrGaR7dZBiSGJx+0M/wAKkAbUYXNQalemnQof0MLxZzkRScKnxXIB8CKak0p4TLLpUdvbXkoUPO0MfnAbDITBOBsN6uEWnQo7qLaCkZi76PXV/d2t/qF9FNe226FbdkTOR2CTcbduaG26P3lqjpHdhUMhYdVNOjDIA5l2GNhtjvrV8IrsAUZMMEZFtP10zzkScMcoPCFvUfqtwcorWvoxhmOxPbgiTNJfq5UaJduNiHSW2IHqMqk+ytLj2UhHhRmLBGdaWUbtp98nb8yGA+6xqM2pWqycEqXqnOP/AG65x7eAj31qSo7qbKDu3p5BiZWfVtIhbhn1O0hbnwzTLGfY2DTkU1ncqHt7y3kUjZklVgfWDWlPFjZ2A9DEVFmsrWf5+2glP/yRK3+YosVFdprASyKpDKMbg53qxNJBawWwK20EMKk5IjjCj3U4wpDSGiKHFOEUmKllk5duZ39FKJOzGwrAn8pekjlZatn0ww/7tR3/ACn2QP6PSb9x3tLGv8TXTkjCmehT3UcMbyyuEjQZZmPIV5z036Ux3KeQy38Vjp8wIfYyTTDu4VzhT78jJ7KyXS3pRfdI0eNo2hiyRFDxgqo5ZPex7+zsrN2+gzTLnymCM9xz/AVOcdipiXssNxL1sKyCLAAEmOI+yrDo7ozarcdZKCtrGfPIOCf2R6eWe4HwqJY6VK94kFxKixZ86QHIUAHs7zy9db21udPsbVYbd+GONfNHA3v25k9tY8vKl4vo0ma3ovaLFA0yqFHzcYxgBRjl6OQ9RrQKR2VmLDpNpAs4gLgxYUAo0ZyD28s9tSl6T6R+u/4T/ClGUUvpoovRolIo1as8Ok+kZ/nn+E/wox0p0cc73/Cf4UZx2XjLRolO1GDWfXpTo+M+WH8F/hRfyr0Yf95n+yf4UuyG0PGWjQA0tZ8dLNG/XD+G3wpT0s0Yc7s/hN8KWcdjxei/pDVCOl2jHldt+E3wpD0v0X9ab8JvhRnHYsXovaE1Q/yx0X9Zf1RN8KF+mWjLv10h/szT7I7DF6L40BFZ9+muij+knP8AZ/8ANNv030ZeYuD4Rr/qo7IbFhLRoqEis03TvRwdkvD4In+ugPTzST/RXn3I/wDXR2R2NcctGlIpMVmG6eaSM/or37kf+5Q/y80n7K++5H/uVOcX+ysJaPJwaIEUwGNOKx7s0jEfVQeypsAwuKgLJj6DbVIS5wNo391ICSiBXLAbnvopG8wiopum+yb2ige4c7dUR66KER2jZDhJGx4UnFKOUlK8jk/I9ppp3ZQWKjA9NUkgyYE95LCpOeLHZmjtbxrhQeKVM98eR7j/AAprqvKyFxgNgt7qtooUhUALuOXoq6jXqFnLY1iYbC42/q4p3qbg/wDcZ8Kh3+qR254FAll9gFVMuqXchyJ2j32Cbe/nQuKx9ktmhNvMedwfZXdRP+sNWe8vvv1qY/vmlF9e/rU33zR1IOyRfmCXtnY1whl+3eqA3t6R/OpvvmhF3esd7iX75o6oh2SNEIJDt17V3krZ+df1VnjPdnncSn9802ZLjODPN+IfjT64izkaNrbC/Oua42o+0es2HmG/WP6fOO1OjrSAetf7xo60GUi+8nA+k9J5Ov1j7aoyJftH++aUCT7RvvGjFDUmXRtxt57e2h8nH1z7ap8S5+cb2muxL9f+9SxQ7ZKBzT0dR1p6PtqKGSkPKn0qMnOn0qGA4T4U27UTcqablQhDTnemZjmJqcegf5B8K0X0miTpsY6lXPMqDQardGCA8J85tgKkWH80T+qP8qqNfJ65R6DVr1klUxJJJ3J50UMZcmgFS7XYt6q2bEEIwAB/ClVOdWJReD5Iph0UZwMVll6VRH6sDsruD0VIRQeYouBe4UrAjcHhScAznFSuEdwpCq9woyHRGEYye40YAxinOEd1dwjuosdAcNJijbYbUCknOaAoICk9a+yuya7JooZ//9k="/>
          <p:cNvSpPr>
            <a:spLocks noChangeAspect="1" noChangeArrowheads="1"/>
          </p:cNvSpPr>
          <p:nvPr/>
        </p:nvSpPr>
        <p:spPr bwMode="auto">
          <a:xfrm>
            <a:off x="63500" y="-561975"/>
            <a:ext cx="1533525" cy="1152525"/>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226" name="AutoShape 10" descr="data:image/jpeg;base64,/9j/4AAQSkZJRgABAQAAAQABAAD/2wBDAAkGBwgHBgkIBwgKCgkLDRYPDQwMDRsUFRAWIB0iIiAdHx8kKDQsJCYxJx8fLT0tMTU3Ojo6Iys/RD84QzQ5Ojf/2wBDAQoKCg0MDRoPDxo3JR8lNzc3Nzc3Nzc3Nzc3Nzc3Nzc3Nzc3Nzc3Nzc3Nzc3Nzc3Nzc3Nzc3Nzc3Nzc3Nzc3Nzf/wAARCACLALoDASIAAhEBAxEB/8QAGwAAAQUBAQAAAAAAAAAAAAAAAgEDBAUGAAf/xABKEAACAQMCAgUHBwcLAwUAAAABAgMABBEFIRIxBhNBUXEUImGBkaHRMjNCUlOSkwcVI1RigsEWNENyg6KjsdLT4RdE8CQ1Y7Lj/8QAGQEAAwEBAQAAAAAAAAAAAAAAAAECAwQF/8QAIhEAAgICAwEAAwEBAAAAAAAAAAECERJRAxMhMTJBcQQi/9oADAMBAAIRAxEAPwDXgU4orgtEBUJFNhAUQrgKICqSJEArsUQFLigRwFII0DFlVQx5nAyaIUQFMYOBSlVYqSM8JyPQcY/jRgVwWgKBxRCiC0oWgRwG1JiixS4oGARTF5tbOfRUoiomonhs3P8A5zpP4AxDuBT6Dz18aYt+Q8Kf40jYGSRUXPynOB7azQCsu5yKaZF+qKXrrVyeG5gc/sTKf8jXSGJY2fOdsAhj8auTpWNIaKDuoeABgfSO2oF/qKWMJlkWZ154jVmPMDs35kcqW11SG5hEkILD0lh2A8j6CKx740a4sebck95NBSGYY3GKHrU7zWL5IlYss1FEBQrNF9cew0Qlh59YtdtHOGBRAUAng+0WjE8P2gpiFC0oWkE8P2i0vXQ4+cHqNAC4ogtZTpHr2sabqggsILaa3lUGIlCxZsbjPEO6osPSPpQ3y9Mtx4qP9ygLNwFpQtZGHX+kJOH022x4j/cqUmua2T52n2o/e/8A0o9HZpgueylC1H0q+F7AeuQQ3CAdZFxZxnkQe0HHuNTwo7waAGeGu4afwveKQhe8UgGCtQdX82xlPgPaRVmQveKrdeKixwDuzqPfSYDMQH7XtHwopY0kThkUsp7OIfCuj7acIrMdEVbW3T5ESg9/ADTN5FEFjJRSQ4x+jG3rzU1qh3xJkhUdpP8Akay5PxY4kZnx37c8A0xjLBsEADbw/wDDWL1bpxGNRkjjsbnqYZHi66K9MbsAcHzeEjmMjJ9Yya02iXltf6al9bK0cVxmRhKckEeY2T+5/HtrnlxuMbNoyTZMnuIoV4p5EiUsFDOwUEnYDftPdUSTVdPikaOS7hV0JVlL8iOYrJ6l00hvrCWOCzlhPEjxTu4OCGDBsAAhgQMYz49lZxp4JWMksDSO54mdgcsTzJqcFXp2cfBkrbo366pqXbfTnxbNPJqWoZ3u5D44+FQlNSI8V2r+nmOiYmo3x5zk/uj4U6uoXv2390VGQU8oq0SO/nC8+1/uiuGpXv239xfhQYrsCnbAavppr2Hqp3yAeIFVCspHIggcwd/UKSx1A8TQzhRcRgF8IcNnkwz2HHqwR2U4V7aiXFu7dVNAQtxDkpk7Nvup9B29YB7KFKmOi2S5ZvkoD6qlRNO3NQo8Ka028S+t1lTYElGU7FGGxB9dT025jbvzXSoWrskZaO6z11s6pcop4GIDA/skEcjt7jUGPX9RcEiWMgEr8ymxBwRy5ggirU8YkV0JZc7r2Vk5nWzvJ70MnkkjlrgjcKeXWZ9WG9GD2b5Tg/qLTLwa7qP2kf4S/Ci/PeoHm0X4QqMEGNx66MIv1R7K5spGlIdOtX3fD+EKW1vbi+nCTiMxg8W0YByPTTJRQPkD1CrDTEUfJQgsCT5pxzHb66WUgaROjBx6KM0g2pTVEAnnVbfti5hzyGf8jVi21VOououoySABnc+FZ8n4jRkNQ6CWc19NOl/JEk0jSBDGCVLMSQDkbZO21W0Vk+maLHY6ciTmJCnDIcFwc8R27SSTUy6tPKbmO5hYGWMFUIHEACO7t3x7BgjnTfFM88kZYdUpwXHmtnA7jyHtO1YOUpR9ZpGou0efT6bc25C3VhhE+T+jIxt7PfUQ2jEkmW5BPZldvdXpouL0YXyVRJgcWJSFBx34Pb48j6yF7OQCY2U9oLMSPYMVPp3L/a69iVC2UwqRHaSjmKmWt7Ddp/6eO4O25WPkPEjAqbD5OihVbc5O7cXvyc13pHlMr0tZO6nUtpMkY5VZBkH0l9tKrrxcxyHKmIgC2k7qXySTuqZcahZWag3d3bwA8uulVM+07+qlsNS0/UOLyG7guOEAt1TgkA8tu49/oNAyCbWQjlQG0kxjFXypxfJRj4Ch/RkZztSaGjLyCXSLkagI8wvhbpduXZJ6u30Y7q0kbLLGHQqwYZU9hpJup4SGHEp2IzWe0t/zPenTuVjKxNqTn9GefBn248MAbb7cXJX/ACxNfs0pbEbErllByOwGshCn5vuWRjm1mYlT9Q93h/DHdWmu5G8nccJYlccK/S/5qumsWljMbhSrc+HkPTW0l4JP9DGnp5NIliOEREYtvQACTH6gCR6Nuze08mkz2VSzKY7Rorh0VYxnrS/CEC4wc9hBx7qsdB1211RHSQkSxAZYH539oJjKg+muKSV+GiZLFu+RyqxtowgGeLbngj4UIEJPypB4qfhTi9QNuvwT3nFQUOHh7OP2j4UBYcuJx934VxEJ28oXP9cUBiQ8pc59IpiaOJHYX/u/CqLVfPlAHEd/RV21uMHz291Qms1Vy3Ex3zvSatCooTo3lA45OFAe9cmpVvYvaDgjuZJIjzV8gjwOdqtXgONm91RZFdNiDipwQWyqmtNScBl1NomBzwCIMvtO9Ruq1/8AXLT8Bf8ATVwx91N8VLCJSky1OiancMvH1dvbA/MgBmPrGVXt2wfEUF1qukaJI9tLIDLGcMArthvScHJ8TXkp0TpxDsbfXFA7RcuR7mNR36PdLHcs2n6rIxOSzFiSfEmuz+GJ6hc9P4UyLe0lOOTyFYwP/tn3VUaj0z1DULeWC3SRBKhTjtw7suRjzSvm537qw8fRzpdxKRpGp5BBU77Hv51fWn/VIOBE+tpk/wBJLGo9rHApegUmqdHtXuZQ1pBqkjMCWXyd296D3Gt/+Sro1NpMI1fUZdRhvZBJAunvGUym2CVPnHvycAe8pY2P5SHgeXUelCWKBeJiyxTFB25IQAeIas5qXTK/0WJrWy6Q3epu4w7m2jgDn63EAX9ZbJ99MZ6B026aRdHrV45BE9zJ5ggWQlkBG5Zh8k4zhQGOcdm9V2i6vBq+kwX9urRLMG4UmwCCGKkZBwdwd9s91eLXU1zqNy9xeSlnbJZmOy9u3dXofQMvdaBBBaglUMrbgbDjP8TWXL6hx+mtlnZDwycSnuYEGod+kN5bmGUbZ4lYHBVuwg9hBAI9Iril7ApUoWTtQjiQ+rl6+dNHqZjji8ml+q+SjH0HmvryPSKyXnw0J+k6iZEe3vCPKLdQS4GA4PJhj3jsO1Lf38FtbPNK6xQjJyzBS557E8u0+gZJqnniuLWSOZohFMmeqeX5DZxlCwyOFsDcZwQCOVUw02bpvqEy3d8lr5C3AII4w7oxJ2A4gfonJ9GAOwdCnkqZm1Qd5q9zq+oRabpixySMW/RjEsITBHG22MY5N4Y7KlTeSdF9PfTdOd3vHw13eDZlJHeeTEDYfRG57KvdN6ProGnSwaWiG8kx1k8+cse88zgDOF79znNUc/RXUy5eR7Z33OC7AyN9ZsjB7/d6aXgGdCKsoXCxylcvtvGg7O/tB7PlAdpqwt7u6KL1dzMnWHCL1h4VQH/g9nJc9tSW6Oav80YNpDmWRZoyBucDBcHI3Oe0tXLpWqkSzHT7iNivBHHwcXAPFSeQGOf0qB2XnR+4uLu6lklnkaGGMIqmRmG/Ln6FNXbOoJzz8Krujdq9rpa9dG8csjlmR85GPNHPlnhz66snVe6oGMM48KGKYxzKwYlc7jO1G6CmSoB2oaEXGM0jKCCDyobJ+siBPMbGnmG1QUiBNaI+6+afdUbyKX6ye+rQikxUsqkWihOXDTgC9goRjOaMCuwxFAT6uaMcI+jQUEjeacnA7TTJo89/LZqkkOlaXZW8kkZuLlpG4GIysajY49Lr7PRXjZlD5kdjgn5Wck1rvyo6+mr64qQtmztA0cRH0ySOJ/AlRj0AHtrHKnH+kl2GPNUVDGK3FMDnIH0VFez/AJNNKex6MQNOGEtwzSjfGEJ83PiN/WKwfQro5+d7yOW7UeTliqrj5zHPn2DB8SMdhr2uJQFAUYA5AdgrNyvwqKOEbdhPrGaR7dZBiSGJx+0M/wAKkAbUYXNQalemnQof0MLxZzkRScKnxXIB8CKak0p4TLLpUdvbXkoUPO0MfnAbDITBOBsN6uEWnQo7qLaCkZi76PXV/d2t/qF9FNe226FbdkTOR2CTcbduaG26P3lqjpHdhUMhYdVNOjDIA5l2GNhtjvrV8IrsAUZMMEZFtP10zzkScMcoPCFvUfqtwcorWvoxhmOxPbgiTNJfq5UaJduNiHSW2IHqMqk+ytLj2UhHhRmLBGdaWUbtp98nb8yGA+6xqM2pWqycEqXqnOP/AG65x7eAj31qSo7qbKDu3p5BiZWfVtIhbhn1O0hbnwzTLGfY2DTkU1ncqHt7y3kUjZklVgfWDWlPFjZ2A9DEVFmsrWf5+2glP/yRK3+YosVFdprASyKpDKMbg53qxNJBawWwK20EMKk5IjjCj3U4wpDSGiKHFOEUmKllk5duZ39FKJOzGwrAn8pekjlZatn0ww/7tR3/ACn2QP6PSb9x3tLGv8TXTkjCmehT3UcMbyyuEjQZZmPIV5z036Ux3KeQy38Vjp8wIfYyTTDu4VzhT78jJ7KyXS3pRfdI0eNo2hiyRFDxgqo5ZPex7+zsrN2+gzTLnymCM9xz/AVOcdipiXssNxL1sKyCLAAEmOI+yrDo7ozarcdZKCtrGfPIOCf2R6eWe4HwqJY6VK94kFxKixZ86QHIUAHs7zy9db21udPsbVYbd+GONfNHA3v25k9tY8vKl4vo0ma3ovaLFA0yqFHzcYxgBRjl6OQ9RrQKR2VmLDpNpAs4gLgxYUAo0ZyD28s9tSl6T6R+u/4T/ClGUUvpoovRolIo1as8Ok+kZ/nn+E/wox0p0cc73/Cf4UZx2XjLRolO1GDWfXpTo+M+WH8F/hRfyr0Yf95n+yf4UuyG0PGWjQA0tZ8dLNG/XD+G3wpT0s0Yc7s/hN8KWcdjxei/pDVCOl2jHldt+E3wpD0v0X9ab8JvhRnHYsXovaE1Q/yx0X9Zf1RN8KF+mWjLv10h/szT7I7DF6L40BFZ9+muij+knP8AZ/8ANNv030ZeYuD4Rr/qo7IbFhLRoqEis03TvRwdkvD4In+ugPTzST/RXn3I/wDXR2R2NcctGlIpMVmG6eaSM/or37kf+5Q/y80n7K++5H/uVOcX+ysJaPJwaIEUwGNOKx7s0jEfVQeypsAwuKgLJj6DbVIS5wNo391ICSiBXLAbnvopG8wiopum+yb2ige4c7dUR66KER2jZDhJGx4UnFKOUlK8jk/I9ppp3ZQWKjA9NUkgyYE95LCpOeLHZmjtbxrhQeKVM98eR7j/AAprqvKyFxgNgt7qtooUhUALuOXoq6jXqFnLY1iYbC42/q4p3qbg/wDcZ8Kh3+qR254FAll9gFVMuqXchyJ2j32Cbe/nQuKx9ktmhNvMedwfZXdRP+sNWe8vvv1qY/vmlF9e/rU33zR1IOyRfmCXtnY1whl+3eqA3t6R/OpvvmhF3esd7iX75o6oh2SNEIJDt17V3krZ+df1VnjPdnncSn9802ZLjODPN+IfjT64izkaNrbC/Oua42o+0es2HmG/WP6fOO1OjrSAetf7xo60GUi+8nA+k9J5Ov1j7aoyJftH++aUCT7RvvGjFDUmXRtxt57e2h8nH1z7ap8S5+cb2muxL9f+9SxQ7ZKBzT0dR1p6PtqKGSkPKn0qMnOn0qGA4T4U27UTcqablQhDTnemZjmJqcegf5B8K0X0miTpsY6lXPMqDQardGCA8J85tgKkWH80T+qP8qqNfJ65R6DVr1klUxJJJ3J50UMZcmgFS7XYt6q2bEEIwAB/ClVOdWJReD5Iph0UZwMVll6VRH6sDsruD0VIRQeYouBe4UrAjcHhScAznFSuEdwpCq9woyHRGEYye40YAxinOEd1dwjuosdAcNJijbYbUCknOaAoICk9a+yuya7JooZ//9k="/>
          <p:cNvSpPr>
            <a:spLocks noChangeAspect="1" noChangeArrowheads="1"/>
          </p:cNvSpPr>
          <p:nvPr/>
        </p:nvSpPr>
        <p:spPr bwMode="auto">
          <a:xfrm>
            <a:off x="63500" y="-561975"/>
            <a:ext cx="1533525" cy="1152525"/>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228" name="AutoShape 12" descr="data:image/jpeg;base64,/9j/4AAQSkZJRgABAQAAAQABAAD/2wBDAAkGBwgHBgkIBwgKCgkLDRYPDQwMDRsUFRAWIB0iIiAdHx8kKDQsJCYxJx8fLT0tMTU3Ojo6Iys/RD84QzQ5Ojf/2wBDAQoKCg0MDRoPDxo3JR8lNzc3Nzc3Nzc3Nzc3Nzc3Nzc3Nzc3Nzc3Nzc3Nzc3Nzc3Nzc3Nzc3Nzc3Nzc3Nzc3Nzf/wAARCACLALoDASIAAhEBAxEB/8QAGwAAAQUBAQAAAAAAAAAAAAAAAgEDBAUGAAf/xABKEAACAQMCAgUHBwcLAwUAAAABAgMABBEFIRIxBhNBUXEUImGBkaHRMjNCUlOSkwcVI1RigsEWNENyg6KjsdLT4RdE8CQ1Y7Lj/8QAGQEAAwEBAQAAAAAAAAAAAAAAAAECAwQF/8QAIhEAAgICAwEAAwEBAAAAAAAAAAECERJRAxMhMTJBcQQi/9oADAMBAAIRAxEAPwDXgU4orgtEBUJFNhAUQrgKICqSJEArsUQFLigRwFII0DFlVQx5nAyaIUQFMYOBSlVYqSM8JyPQcY/jRgVwWgKBxRCiC0oWgRwG1JiixS4oGARTF5tbOfRUoiomonhs3P8A5zpP4AxDuBT6Dz18aYt+Q8Kf40jYGSRUXPynOB7azQCsu5yKaZF+qKXrrVyeG5gc/sTKf8jXSGJY2fOdsAhj8auTpWNIaKDuoeABgfSO2oF/qKWMJlkWZ154jVmPMDs35kcqW11SG5hEkILD0lh2A8j6CKx740a4sebck95NBSGYY3GKHrU7zWL5IlYss1FEBQrNF9cew0Qlh59YtdtHOGBRAUAng+0WjE8P2gpiFC0oWkE8P2i0vXQ4+cHqNAC4ogtZTpHr2sabqggsILaa3lUGIlCxZsbjPEO6osPSPpQ3y9Mtx4qP9ygLNwFpQtZGHX+kJOH022x4j/cqUmua2T52n2o/e/8A0o9HZpgueylC1H0q+F7AeuQQ3CAdZFxZxnkQe0HHuNTwo7waAGeGu4afwveKQhe8UgGCtQdX82xlPgPaRVmQveKrdeKixwDuzqPfSYDMQH7XtHwopY0kThkUsp7OIfCuj7acIrMdEVbW3T5ESg9/ADTN5FEFjJRSQ4x+jG3rzU1qh3xJkhUdpP8Akay5PxY4kZnx37c8A0xjLBsEADbw/wDDWL1bpxGNRkjjsbnqYZHi66K9MbsAcHzeEjmMjJ9Yya02iXltf6al9bK0cVxmRhKckEeY2T+5/HtrnlxuMbNoyTZMnuIoV4p5EiUsFDOwUEnYDftPdUSTVdPikaOS7hV0JVlL8iOYrJ6l00hvrCWOCzlhPEjxTu4OCGDBsAAhgQMYz49lZxp4JWMksDSO54mdgcsTzJqcFXp2cfBkrbo366pqXbfTnxbNPJqWoZ3u5D44+FQlNSI8V2r+nmOiYmo3x5zk/uj4U6uoXv2390VGQU8oq0SO/nC8+1/uiuGpXv239xfhQYrsCnbAavppr2Hqp3yAeIFVCspHIggcwd/UKSx1A8TQzhRcRgF8IcNnkwz2HHqwR2U4V7aiXFu7dVNAQtxDkpk7Nvup9B29YB7KFKmOi2S5ZvkoD6qlRNO3NQo8Ka028S+t1lTYElGU7FGGxB9dT025jbvzXSoWrskZaO6z11s6pcop4GIDA/skEcjt7jUGPX9RcEiWMgEr8ymxBwRy5ggirU8YkV0JZc7r2Vk5nWzvJ70MnkkjlrgjcKeXWZ9WG9GD2b5Tg/qLTLwa7qP2kf4S/Ci/PeoHm0X4QqMEGNx66MIv1R7K5spGlIdOtX3fD+EKW1vbi+nCTiMxg8W0YByPTTJRQPkD1CrDTEUfJQgsCT5pxzHb66WUgaROjBx6KM0g2pTVEAnnVbfti5hzyGf8jVi21VOououoySABnc+FZ8n4jRkNQ6CWc19NOl/JEk0jSBDGCVLMSQDkbZO21W0Vk+maLHY6ciTmJCnDIcFwc8R27SSTUy6tPKbmO5hYGWMFUIHEACO7t3x7BgjnTfFM88kZYdUpwXHmtnA7jyHtO1YOUpR9ZpGou0efT6bc25C3VhhE+T+jIxt7PfUQ2jEkmW5BPZldvdXpouL0YXyVRJgcWJSFBx34Pb48j6yF7OQCY2U9oLMSPYMVPp3L/a69iVC2UwqRHaSjmKmWt7Ddp/6eO4O25WPkPEjAqbD5OihVbc5O7cXvyc13pHlMr0tZO6nUtpMkY5VZBkH0l9tKrrxcxyHKmIgC2k7qXySTuqZcahZWag3d3bwA8uulVM+07+qlsNS0/UOLyG7guOEAt1TgkA8tu49/oNAyCbWQjlQG0kxjFXypxfJRj4Ch/RkZztSaGjLyCXSLkagI8wvhbpduXZJ6u30Y7q0kbLLGHQqwYZU9hpJup4SGHEp2IzWe0t/zPenTuVjKxNqTn9GefBn248MAbb7cXJX/ACxNfs0pbEbErllByOwGshCn5vuWRjm1mYlT9Q93h/DHdWmu5G8nccJYlccK/S/5qumsWljMbhSrc+HkPTW0l4JP9DGnp5NIliOEREYtvQACTH6gCR6Nuze08mkz2VSzKY7Rorh0VYxnrS/CEC4wc9hBx7qsdB1211RHSQkSxAZYH539oJjKg+muKSV+GiZLFu+RyqxtowgGeLbngj4UIEJPypB4qfhTi9QNuvwT3nFQUOHh7OP2j4UBYcuJx934VxEJ28oXP9cUBiQ8pc59IpiaOJHYX/u/CqLVfPlAHEd/RV21uMHz291Qms1Vy3Ex3zvSatCooTo3lA45OFAe9cmpVvYvaDgjuZJIjzV8gjwOdqtXgONm91RZFdNiDipwQWyqmtNScBl1NomBzwCIMvtO9Ruq1/8AXLT8Bf8ATVwx91N8VLCJSky1OiancMvH1dvbA/MgBmPrGVXt2wfEUF1qukaJI9tLIDLGcMArthvScHJ8TXkp0TpxDsbfXFA7RcuR7mNR36PdLHcs2n6rIxOSzFiSfEmuz+GJ6hc9P4UyLe0lOOTyFYwP/tn3VUaj0z1DULeWC3SRBKhTjtw7suRjzSvm537qw8fRzpdxKRpGp5BBU77Hv51fWn/VIOBE+tpk/wBJLGo9rHApegUmqdHtXuZQ1pBqkjMCWXyd296D3Gt/+Sro1NpMI1fUZdRhvZBJAunvGUym2CVPnHvycAe8pY2P5SHgeXUelCWKBeJiyxTFB25IQAeIas5qXTK/0WJrWy6Q3epu4w7m2jgDn63EAX9ZbJ99MZ6B026aRdHrV45BE9zJ5ggWQlkBG5Zh8k4zhQGOcdm9V2i6vBq+kwX9urRLMG4UmwCCGKkZBwdwd9s91eLXU1zqNy9xeSlnbJZmOy9u3dXofQMvdaBBBaglUMrbgbDjP8TWXL6hx+mtlnZDwycSnuYEGod+kN5bmGUbZ4lYHBVuwg9hBAI9Iril7ApUoWTtQjiQ+rl6+dNHqZjji8ml+q+SjH0HmvryPSKyXnw0J+k6iZEe3vCPKLdQS4GA4PJhj3jsO1Lf38FtbPNK6xQjJyzBS557E8u0+gZJqnniuLWSOZohFMmeqeX5DZxlCwyOFsDcZwQCOVUw02bpvqEy3d8lr5C3AII4w7oxJ2A4gfonJ9GAOwdCnkqZm1Qd5q9zq+oRabpixySMW/RjEsITBHG22MY5N4Y7KlTeSdF9PfTdOd3vHw13eDZlJHeeTEDYfRG57KvdN6ProGnSwaWiG8kx1k8+cse88zgDOF79znNUc/RXUy5eR7Z33OC7AyN9ZsjB7/d6aXgGdCKsoXCxylcvtvGg7O/tB7PlAdpqwt7u6KL1dzMnWHCL1h4VQH/g9nJc9tSW6Oav80YNpDmWRZoyBucDBcHI3Oe0tXLpWqkSzHT7iNivBHHwcXAPFSeQGOf0qB2XnR+4uLu6lklnkaGGMIqmRmG/Ln6FNXbOoJzz8Krujdq9rpa9dG8csjlmR85GPNHPlnhz66snVe6oGMM48KGKYxzKwYlc7jO1G6CmSoB2oaEXGM0jKCCDyobJ+siBPMbGnmG1QUiBNaI+6+afdUbyKX6ye+rQikxUsqkWihOXDTgC9goRjOaMCuwxFAT6uaMcI+jQUEjeacnA7TTJo89/LZqkkOlaXZW8kkZuLlpG4GIysajY49Lr7PRXjZlD5kdjgn5Wck1rvyo6+mr64qQtmztA0cRH0ySOJ/AlRj0AHtrHKnH+kl2GPNUVDGK3FMDnIH0VFez/AJNNKex6MQNOGEtwzSjfGEJ83PiN/WKwfQro5+d7yOW7UeTliqrj5zHPn2DB8SMdhr2uJQFAUYA5AdgrNyvwqKOEbdhPrGaR7dZBiSGJx+0M/wAKkAbUYXNQalemnQof0MLxZzkRScKnxXIB8CKak0p4TLLpUdvbXkoUPO0MfnAbDITBOBsN6uEWnQo7qLaCkZi76PXV/d2t/qF9FNe226FbdkTOR2CTcbduaG26P3lqjpHdhUMhYdVNOjDIA5l2GNhtjvrV8IrsAUZMMEZFtP10zzkScMcoPCFvUfqtwcorWvoxhmOxPbgiTNJfq5UaJduNiHSW2IHqMqk+ytLj2UhHhRmLBGdaWUbtp98nb8yGA+6xqM2pWqycEqXqnOP/AG65x7eAj31qSo7qbKDu3p5BiZWfVtIhbhn1O0hbnwzTLGfY2DTkU1ncqHt7y3kUjZklVgfWDWlPFjZ2A9DEVFmsrWf5+2glP/yRK3+YosVFdprASyKpDKMbg53qxNJBawWwK20EMKk5IjjCj3U4wpDSGiKHFOEUmKllk5duZ39FKJOzGwrAn8pekjlZatn0ww/7tR3/ACn2QP6PSb9x3tLGv8TXTkjCmehT3UcMbyyuEjQZZmPIV5z036Ux3KeQy38Vjp8wIfYyTTDu4VzhT78jJ7KyXS3pRfdI0eNo2hiyRFDxgqo5ZPex7+zsrN2+gzTLnymCM9xz/AVOcdipiXssNxL1sKyCLAAEmOI+yrDo7ozarcdZKCtrGfPIOCf2R6eWe4HwqJY6VK94kFxKixZ86QHIUAHs7zy9db21udPsbVYbd+GONfNHA3v25k9tY8vKl4vo0ma3ovaLFA0yqFHzcYxgBRjl6OQ9RrQKR2VmLDpNpAs4gLgxYUAo0ZyD28s9tSl6T6R+u/4T/ClGUUvpoovRolIo1as8Ok+kZ/nn+E/wox0p0cc73/Cf4UZx2XjLRolO1GDWfXpTo+M+WH8F/hRfyr0Yf95n+yf4UuyG0PGWjQA0tZ8dLNG/XD+G3wpT0s0Yc7s/hN8KWcdjxei/pDVCOl2jHldt+E3wpD0v0X9ab8JvhRnHYsXovaE1Q/yx0X9Zf1RN8KF+mWjLv10h/szT7I7DF6L40BFZ9+muij+knP8AZ/8ANNv030ZeYuD4Rr/qo7IbFhLRoqEis03TvRwdkvD4In+ugPTzST/RXn3I/wDXR2R2NcctGlIpMVmG6eaSM/or37kf+5Q/y80n7K++5H/uVOcX+ysJaPJwaIEUwGNOKx7s0jEfVQeypsAwuKgLJj6DbVIS5wNo391ICSiBXLAbnvopG8wiopum+yb2ige4c7dUR66KER2jZDhJGx4UnFKOUlK8jk/I9ppp3ZQWKjA9NUkgyYE95LCpOeLHZmjtbxrhQeKVM98eR7j/AAprqvKyFxgNgt7qtooUhUALuOXoq6jXqFnLY1iYbC42/q4p3qbg/wDcZ8Kh3+qR254FAll9gFVMuqXchyJ2j32Cbe/nQuKx9ktmhNvMedwfZXdRP+sNWe8vvv1qY/vmlF9e/rU33zR1IOyRfmCXtnY1whl+3eqA3t6R/OpvvmhF3esd7iX75o6oh2SNEIJDt17V3krZ+df1VnjPdnncSn9802ZLjODPN+IfjT64izkaNrbC/Oua42o+0es2HmG/WP6fOO1OjrSAetf7xo60GUi+8nA+k9J5Ov1j7aoyJftH++aUCT7RvvGjFDUmXRtxt57e2h8nH1z7ap8S5+cb2muxL9f+9SxQ7ZKBzT0dR1p6PtqKGSkPKn0qMnOn0qGA4T4U27UTcqablQhDTnemZjmJqcegf5B8K0X0miTpsY6lXPMqDQardGCA8J85tgKkWH80T+qP8qqNfJ65R6DVr1klUxJJJ3J50UMZcmgFS7XYt6q2bEEIwAB/ClVOdWJReD5Iph0UZwMVll6VRH6sDsruD0VIRQeYouBe4UrAjcHhScAznFSuEdwpCq9woyHRGEYye40YAxinOEd1dwjuosdAcNJijbYbUCknOaAoICk9a+yuya7JooZ//9k="/>
          <p:cNvSpPr>
            <a:spLocks noChangeAspect="1" noChangeArrowheads="1"/>
          </p:cNvSpPr>
          <p:nvPr/>
        </p:nvSpPr>
        <p:spPr bwMode="auto">
          <a:xfrm>
            <a:off x="63500" y="-561975"/>
            <a:ext cx="1533525" cy="1152525"/>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9230" name="Picture 14" descr="http://t0.gstatic.com/images?q=tbn:ANd9GcRHBBwGFGNeybt06HrNAPjxLNQwGUa2hasUYH9O1WAjoFWVHv6CyBcl5wI"/>
          <p:cNvPicPr>
            <a:picLocks noChangeAspect="1" noChangeArrowheads="1"/>
          </p:cNvPicPr>
          <p:nvPr/>
        </p:nvPicPr>
        <p:blipFill>
          <a:blip r:embed="rId4" cstate="print"/>
          <a:srcRect/>
          <a:stretch>
            <a:fillRect/>
          </a:stretch>
        </p:blipFill>
        <p:spPr bwMode="auto">
          <a:xfrm>
            <a:off x="3581400" y="3581400"/>
            <a:ext cx="1565570" cy="2219325"/>
          </a:xfrm>
          <a:prstGeom prst="rect">
            <a:avLst/>
          </a:prstGeom>
          <a:noFill/>
        </p:spPr>
      </p:pic>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 Right Angle</a:t>
            </a:r>
            <a:endParaRPr lang="en-US" dirty="0"/>
          </a:p>
        </p:txBody>
      </p:sp>
      <p:sp>
        <p:nvSpPr>
          <p:cNvPr id="3" name="Content Placeholder 2"/>
          <p:cNvSpPr>
            <a:spLocks noGrp="1"/>
          </p:cNvSpPr>
          <p:nvPr>
            <p:ph idx="1"/>
          </p:nvPr>
        </p:nvSpPr>
        <p:spPr/>
        <p:txBody>
          <a:bodyPr/>
          <a:lstStyle/>
          <a:p>
            <a:r>
              <a:rPr lang="en-US" dirty="0" smtClean="0"/>
              <a:t>An angle that is exactly 90 degrees.</a:t>
            </a:r>
            <a:endParaRPr lang="en-US" dirty="0"/>
          </a:p>
        </p:txBody>
      </p:sp>
      <p:pic>
        <p:nvPicPr>
          <p:cNvPr id="8194" name="Picture 2" descr="http://t0.gstatic.com/images?q=tbn:ANd9GcQCkkLxnWIHafBbJ9Mdk93ASP9KZbr8t_XNfCrqp4jg-9Mf_P_9cVK0odk6vg"/>
          <p:cNvPicPr>
            <a:picLocks noChangeAspect="1" noChangeArrowheads="1"/>
          </p:cNvPicPr>
          <p:nvPr/>
        </p:nvPicPr>
        <p:blipFill>
          <a:blip r:embed="rId2" cstate="print"/>
          <a:srcRect/>
          <a:stretch>
            <a:fillRect/>
          </a:stretch>
        </p:blipFill>
        <p:spPr bwMode="auto">
          <a:xfrm>
            <a:off x="914400" y="3886200"/>
            <a:ext cx="1562100" cy="1181101"/>
          </a:xfrm>
          <a:prstGeom prst="rect">
            <a:avLst/>
          </a:prstGeom>
          <a:noFill/>
        </p:spPr>
      </p:pic>
      <p:pic>
        <p:nvPicPr>
          <p:cNvPr id="8196" name="Picture 4" descr="http://t0.gstatic.com/images?q=tbn:ANd9GcQcvcRjrdCwL1PhYcSefDglwcJJXnW0cdBHeUMiOxnl5jWvOEKS"/>
          <p:cNvPicPr>
            <a:picLocks noChangeAspect="1" noChangeArrowheads="1"/>
          </p:cNvPicPr>
          <p:nvPr/>
        </p:nvPicPr>
        <p:blipFill>
          <a:blip r:embed="rId3" cstate="print"/>
          <a:srcRect/>
          <a:stretch>
            <a:fillRect/>
          </a:stretch>
        </p:blipFill>
        <p:spPr bwMode="auto">
          <a:xfrm>
            <a:off x="2819400" y="3657600"/>
            <a:ext cx="2247900" cy="2038351"/>
          </a:xfrm>
          <a:prstGeom prst="rect">
            <a:avLst/>
          </a:prstGeom>
          <a:noFill/>
        </p:spPr>
      </p:pic>
      <p:pic>
        <p:nvPicPr>
          <p:cNvPr id="8198" name="Picture 6" descr="http://t2.gstatic.com/images?q=tbn:ANd9GcS1wMdCcvRZ48NH56KeY51pH9YpKYiyj0gO9vupy-TfZG4GXOZ_"/>
          <p:cNvPicPr>
            <a:picLocks noChangeAspect="1" noChangeArrowheads="1"/>
          </p:cNvPicPr>
          <p:nvPr/>
        </p:nvPicPr>
        <p:blipFill>
          <a:blip r:embed="rId4" cstate="print"/>
          <a:srcRect/>
          <a:stretch>
            <a:fillRect/>
          </a:stretch>
        </p:blipFill>
        <p:spPr bwMode="auto">
          <a:xfrm>
            <a:off x="5334000" y="3276600"/>
            <a:ext cx="2143125" cy="2143125"/>
          </a:xfrm>
          <a:prstGeom prst="rect">
            <a:avLst/>
          </a:prstGeom>
          <a:noFill/>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 Straight Angle</a:t>
            </a:r>
            <a:endParaRPr lang="en-US" dirty="0"/>
          </a:p>
        </p:txBody>
      </p:sp>
      <p:sp>
        <p:nvSpPr>
          <p:cNvPr id="3" name="Content Placeholder 2"/>
          <p:cNvSpPr>
            <a:spLocks noGrp="1"/>
          </p:cNvSpPr>
          <p:nvPr>
            <p:ph idx="1"/>
          </p:nvPr>
        </p:nvSpPr>
        <p:spPr/>
        <p:txBody>
          <a:bodyPr/>
          <a:lstStyle/>
          <a:p>
            <a:r>
              <a:rPr lang="en-US" dirty="0" smtClean="0"/>
              <a:t>An angle that is exactly 180 degrees. </a:t>
            </a:r>
            <a:endParaRPr lang="en-US" dirty="0"/>
          </a:p>
        </p:txBody>
      </p:sp>
      <p:pic>
        <p:nvPicPr>
          <p:cNvPr id="7170" name="Picture 2" descr="http://t2.gstatic.com/images?q=tbn:ANd9GcRs5Ao4QMMKb1hTkbKgrg4FbnfzfWCCOiRNNndMoVrZJcYdh5TcSUEQv_Xu"/>
          <p:cNvPicPr>
            <a:picLocks noChangeAspect="1" noChangeArrowheads="1"/>
          </p:cNvPicPr>
          <p:nvPr/>
        </p:nvPicPr>
        <p:blipFill>
          <a:blip r:embed="rId2" cstate="print"/>
          <a:srcRect/>
          <a:stretch>
            <a:fillRect/>
          </a:stretch>
        </p:blipFill>
        <p:spPr bwMode="auto">
          <a:xfrm>
            <a:off x="533400" y="3276600"/>
            <a:ext cx="2209800" cy="2362200"/>
          </a:xfrm>
          <a:prstGeom prst="rect">
            <a:avLst/>
          </a:prstGeom>
          <a:noFill/>
        </p:spPr>
      </p:pic>
      <p:pic>
        <p:nvPicPr>
          <p:cNvPr id="7172" name="Picture 4" descr="http://t1.gstatic.com/images?q=tbn:ANd9GcQQ-SPLKsW2d7Yqbf5ikXF1YLg9_weJoAdHR0EPilNT_75eh1Lv8KuWId8"/>
          <p:cNvPicPr>
            <a:picLocks noChangeAspect="1" noChangeArrowheads="1"/>
          </p:cNvPicPr>
          <p:nvPr/>
        </p:nvPicPr>
        <p:blipFill>
          <a:blip r:embed="rId3" cstate="print"/>
          <a:srcRect/>
          <a:stretch>
            <a:fillRect/>
          </a:stretch>
        </p:blipFill>
        <p:spPr bwMode="auto">
          <a:xfrm>
            <a:off x="3581400" y="3276600"/>
            <a:ext cx="1295400" cy="2362201"/>
          </a:xfrm>
          <a:prstGeom prst="rect">
            <a:avLst/>
          </a:prstGeom>
          <a:noFill/>
        </p:spPr>
      </p:pic>
      <p:pic>
        <p:nvPicPr>
          <p:cNvPr id="7174" name="Picture 6" descr="http://t1.gstatic.com/images?q=tbn:ANd9GcTWfgm75pdTBnJGpogF_95htJC45voooc-2tHT2xhitvXdnNBRG6Q"/>
          <p:cNvPicPr>
            <a:picLocks noChangeAspect="1" noChangeArrowheads="1"/>
          </p:cNvPicPr>
          <p:nvPr/>
        </p:nvPicPr>
        <p:blipFill>
          <a:blip r:embed="rId4" cstate="print"/>
          <a:srcRect/>
          <a:stretch>
            <a:fillRect/>
          </a:stretch>
        </p:blipFill>
        <p:spPr bwMode="auto">
          <a:xfrm>
            <a:off x="5791200" y="3276600"/>
            <a:ext cx="2124075" cy="2438400"/>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Estimating Angles</a:t>
            </a:r>
            <a:endParaRPr lang="en-US" dirty="0"/>
          </a:p>
        </p:txBody>
      </p:sp>
      <p:sp>
        <p:nvSpPr>
          <p:cNvPr id="3" name="Content Placeholder 2"/>
          <p:cNvSpPr>
            <a:spLocks noGrp="1"/>
          </p:cNvSpPr>
          <p:nvPr>
            <p:ph idx="1"/>
          </p:nvPr>
        </p:nvSpPr>
        <p:spPr/>
        <p:txBody>
          <a:bodyPr/>
          <a:lstStyle/>
          <a:p>
            <a:r>
              <a:rPr lang="en-CA" dirty="0" smtClean="0"/>
              <a:t>The best way to estimate an angle is to use a regular sheet of paper, fold it and it will have a 90, 180, 135 and 45 degree angles. </a:t>
            </a:r>
            <a:endParaRPr lang="en-US" dirty="0"/>
          </a:p>
        </p:txBody>
      </p:sp>
      <p:pic>
        <p:nvPicPr>
          <p:cNvPr id="7170" name="Picture 2" descr="http://t1.gstatic.com/images?q=tbn:ANd9GcT_9B52RT0YqDC8i4mXAbTP0jebBpH17u1Tr9sktTqRJ-uJVVF9hg"/>
          <p:cNvPicPr>
            <a:picLocks noChangeAspect="1" noChangeArrowheads="1"/>
          </p:cNvPicPr>
          <p:nvPr/>
        </p:nvPicPr>
        <p:blipFill>
          <a:blip r:embed="rId3" cstate="print"/>
          <a:srcRect/>
          <a:stretch>
            <a:fillRect/>
          </a:stretch>
        </p:blipFill>
        <p:spPr bwMode="auto">
          <a:xfrm>
            <a:off x="3048000" y="3429000"/>
            <a:ext cx="4038600" cy="3025054"/>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slow" p14:dur="3400">
        <p14:revea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Protractor</a:t>
            </a:r>
            <a:endParaRPr lang="en-US" dirty="0"/>
          </a:p>
        </p:txBody>
      </p:sp>
      <p:sp>
        <p:nvSpPr>
          <p:cNvPr id="3" name="Content Placeholder 2"/>
          <p:cNvSpPr>
            <a:spLocks noGrp="1"/>
          </p:cNvSpPr>
          <p:nvPr>
            <p:ph idx="1"/>
          </p:nvPr>
        </p:nvSpPr>
        <p:spPr>
          <a:xfrm>
            <a:off x="533400" y="1600200"/>
            <a:ext cx="7467600" cy="4525963"/>
          </a:xfrm>
        </p:spPr>
        <p:txBody>
          <a:bodyPr/>
          <a:lstStyle/>
          <a:p>
            <a:r>
              <a:rPr lang="en-CA" dirty="0" smtClean="0"/>
              <a:t>The protractor is a tool to help you measure angles.</a:t>
            </a:r>
          </a:p>
          <a:p>
            <a:r>
              <a:rPr lang="en-US" dirty="0" smtClean="0"/>
              <a:t>It has a baseline, outer scale, inner scale, middle point, and degrees marked on the protractor.</a:t>
            </a:r>
          </a:p>
          <a:p>
            <a:r>
              <a:rPr lang="en-US" dirty="0" smtClean="0"/>
              <a:t>A protractor is to angles as a fish is to the sea.</a:t>
            </a:r>
            <a:endParaRPr lang="en-US" dirty="0"/>
          </a:p>
        </p:txBody>
      </p:sp>
      <p:sp>
        <p:nvSpPr>
          <p:cNvPr id="4" name="AutoShape 2" descr="data:image/jpeg;base64,/9j/4AAQSkZJRgABAQAAAQABAAD/2wCEAAkGBhQQEBQUEBQUFBQUFBUPFBQUFBQUFBAUFBAVFBQQFRQXHCYeFxkjGRQUHy8gIycpLCwsFR4xNTAqNSYrLCkBCQoKDQwMFA8PFCkcFBgpKSkpKSkpKSkpKSkpKSkpKSkpKSkpKSkpKSkpKSkpKSkpKSkpKSkpKSkpKSkpKSkpKf/AABEIAMIBAwMBIgACEQEDEQH/xAAbAAACAwEBAQAAAAAAAAAAAAACAwABBAUGB//EAEYQAAIBAgMEBgYHBgUDBQEAAAECEQADEiExBCJBUQUyUmFxgRNCkZKh0hRicpOiscEVI1NjgtEzg7LCw0Pw8XOj0+HiBv/EABkBAQEBAQEBAAAAAAAAAAAAAAABAgMEBf/EABkRAQEBAQEBAAAAAAAAAAAAAAABEQISIf/aAAwDAQACEQMRAD8A9VZtVrt26lq3WlEqikSmqlEqUwLQAFogtGFosNAAWiC0QWrw1AIWrw0UVcUARUijipFRQYahFMiqw0C8NSKZhqooFRVEU0rQ4aBRFCVpxFDhqKSVoStOIoStAgrQstOK0BFAgrQMtPIpbLQIZaUy1pIpZFBlZKzXErc60l0oOdcSsl63XTuJWS4lBy2tVK1lKlB7a2lPVKq2lOVa6Moq1cUQFFFQCFogKsCrigqKuKKKuKgGKmGjC1IoAirw0cVIqAIqopkVIopeGqimRVYaBcVRWmEVRFAsrQlabFCRUCStUVppFCRQJIoCtPIoCtFIZaArT2FAVoM7LS2WtDLS2WgzsKU61pZaWy0GK4lZbqV0HWs11KDnlKlPKVKD2SLTAKirRha6MIBVgUQFWBUFAVcVcUUUVQFXFWBVxQDFXFFFDcuBdTH5+yoJFSKx3elFHVBP658OfdzxJ2hWS70g54he8cMjJHPRj34U7VE11zS22hRqw/7n+x9hrjyzHiTy1zkQJ+0EX/LeiTY2YCFkHQk+qd2dezjPjcqGuiekE5/D7PzL7aE9JJ3+zvYf7TWO1sDGGhRMMZ4bxcjTmEHlV2+jWwiSBkBpytleXNiaL9af2knM+zuU/wC4UY21Dx7viw/2msK9HswkEZ4hmPsry+p8ar6E8zA6xMHI5Xiw+Bb20ProLfU6MD5+H9x7aIiuKNkaOqY6kg8g1sn4IfKqW6wzBYcY7+th9vpF8xQ12SKGK5ybe45NwnnoAfObZ8HPKtFvpJTru+Plry//AC3Koa0EUBFMBkZVRFFJIoSKaRQEUUkilstPYUthQIYUthT2FLYVUZnWs9xa2MtIdaKxFalOKVKg9aBRBagohXVhAKICoBRAVBAKuKurqCgKG44USf8A7PcBxNI2vbgkxmc+UCNTnll7BIkiZrlXrpY73hEHmARBiM4EGD1QYbA7DWvaOlCck05yNIGc6AQZnTNTmuKMZljnJJ4Zj88xp4jDztZv2bZMUlzhAOYPM5gyQOLEzxk5DG6109n2YIIHM+Mcp4xp5VEczZdgZhJOEd2R1IOXqnXwJA9QTqs9HhRJALa90yDlyEhfDCOVYjst7HiuOoCk4XJgZ3RhIg8gAQQBvEZ5Gut6aeoC3fovvHXymixzth244kQoFUiBBLHdx72KBI3IOUjEvOt21WS1tlQ4WKkKdIMZHLvoWttIJcIvVKgDMsRhgtxnLTPFVWGt3ASpNwDmWMyARunLMEEGIM5VBi2Cw1tyblxTqDLnFmEwKZyyCkzzuNWjbeklt4BkcbFAcaqgIRn3nOQyUwOPxrJ+1UUgpaClzbWSQsM4BAeAYABYYhOaEcAa3YVv20Y4gGC3BhYqRK6EjXXw48AaDm7F/wD0dtwvowxQtbXFu7r7QA6KRP11BPAsNczW7a09IBhdZBxdbLIGAQNRMZHhS9m6GtAgquEKw3QxwE2d227LxYALn3CZgQXSu3JaCh1xBpBynCsqpY5aS6jhrrMSVm2K1eDDESUMEbwYYcDAgk5klsDA6AEite03MOEBQQWM5xhAVnL6cx3Zmq2MI6yqlIOGOqRuqw6pjRhUuqScKOCQRiVoYhZk5CDmMs+dBi2cW7sDCykjHB4ZAlMssluqPOJyyG50e8cGz0OZ11POdSB2nHEVuS2EYsUgnVllh7NR5CkbWWLK1slpGABXACyQWuMDOKIUZKSMR8oOelwqd0lfEyMidSNdDPOH7YrbZ6U4XBHfl368OBzGW650AmdH3DeT94oyCwQCu9EkRwIIU5aExqs0q90eUWQQQBJ0UCAMxOQAwiOWFOCwQ6QIIkf991CRXGs3Sh3Pdz8stTmRlrnGbsxXo7Lt4fuPLLPlB0Oh8YMSBNDTSKWwpxFARRollpTCnkUthVCHFJda0MKU4ojMVqUZFSg9OBRgVAKICujKAVYFWKICoKrn7Zt+eFJ5EiZk6ADXPhxORAcSKnSG3RKqdBJOmXPUQO+VHJuFYVtTIicobKYB1EYdOOHDnrgbrURVpCzbuZyII0GoDAjlnBBygheNqupsmwYDJg5Dh1SJGXCIMaZZgQIUR9kwW2NoA3AGZSwJl8MZ5yZgDWYjPKsnRpdN+8TbUlpW45YklpQ8lykcCcgVBFQM6R6Oe4wKucMpukKQpVpLZ6ypIiPHIwGbFc3cFs4ihKMTICZzh4kwCIAJyjOtIQvrIXs6Fvtch3e3lWPb7z7yJuEDIlT+9WFn0ZQMQVDN6pIIUxE0U7a0RULXpdcgd2QoJgtgGgAJJOoAJmsVzpW56QqFG7GJFPpGMhGgxmu6/WzWQJO9k3op7gUqwBO7K4iRaYoCyuxkrqDgliJOcEQ9ujQFyAJEHCAFRgowhCvHdyBaYgcooFbVsiXGJEsSuAlRMMpm24Y7qshLx9s1ew7NGIoAsnAQxxYMDvuhRAAlmIzOREZQB0LbBgCNDp/aOHhSow3O5x+NR+qj8FQZb+xAFTzPozCIN1ycpwkxjI48TWj6KI1f32H5EUe1JKNGsSPFd5fiBTFYEAjQiR4HMUVh2TZYx5v/AIjf9R+MHtd9DtmyDdzJONQMQRok70YlMboNatn1udz/APFbP61V7N0Hez+xMP8AvFQJs7KbawmGBwwlfiD+lc3bNjNxiYIMlWYywUFVw4MIndBJAgDE0kytdu64UEnQAk+AE0vZ7RCides32mMt8SaIx9I9Ii3bxiGkhRBEDIkkkmMgDlxMDU0nY7yXjiwlXwLvDKVLMN06lcSt1gJgGCIrZft4nAGTdZmGTBQchPGSOPAHuoLOz+i0UFZklRDcs145dnyWirLMvWEjtAZjxX9R7BXH2jEsPago9zE9wSwfLDBVdVGGBAOWhxGadtXSrrd0/dlWgHCA2EwTjzLEysBRMkLBJJXoeggAoMJgSp6umhA0PCR8aDJc2U3EUsoVzE93ORxyJyniRMEzztoslTvZHM4uBHEk6EaSTGgmBhtnrbUxdCqnA2hEwwyJhSNCYyYA8TBiKwbJtvpoW6jIZKqMTEgqknEZBxiDmJiRJDGADNk6Qzw3NeZ7tZnPLjyzJCZCtxFca/YCHCcwIAIGa8QIAjvgDLUBc3rRsO3RuvpEg9x9aZO73yR9ZiaGtxFLYU9hSmFFZ2FLYU9hSmFBnIqUyKlB6QCjAoRRCujAgKybftWEQNYk/VHPLTxJUfWBp9+8EUsfiQM+GpA+Ncd2xGTJMyAQZJ4sAVnzVB9rjQAiEkR1jvCOE+sIjzYR/wCodDqubWuzKFODGTEYoGE4ji3UJAyOQXmeDNWjo/ZSu8T1syDrJ0aZOfiWPfwrRtOxLcUqwkHI5CYzETHJmH9R51AGzbcr28egEg5gjdMGGGTDkRr45UYsY87gy4IYIA5sNC35e00oJjYPiItpoDGFsM/vCToBwM8Jz3SOftPSNxroCBlkm2gLKFYjEy3BkfSKy4ZgQARvBsQABte1veuILak24VmBxWmskhg3pd4EbrIREMILDEARXS2MNctrLSsdcZG7yYERCx6wgnUYRqy0vpd4gYYAy/6kZzJzwAzA466RLWsEGUiTmVOSueJ+q3fx4zwAX2bDvWwAQIKiAHA4cgRwPkcjk224YSP/AAdCCOBHKrtXg3cRkVOq9xH66HhNBctkHEontL2uEj6wHt05ERQkYG+q591z+jfn9qr2i0SuWohl+0MwPPTwJpmTrzVh4f8Ag/ERQWWOatmy6ntA6N5x7QaC7ThgCNCAR550vZOrHZJT3WIHwj21drdZl/rXwY7w8mk/1Cpbydxzwv7RhP8Ao+NRQ2Fhrn2wf/Zt/wBqrW6fqoPxuf8A4xV2T+8ueKn22wP0qrGbXD9YL7ttT+bNQDtIkqvM4j9lIJ/FgHnTLrhQSdBn3+A5mhs7zs3L92P6c2PvEj+iqO+/1UMnveJA8gZ8SOVBVi0QCW6zbzdx7I7gIHl30F9zOFdTqewvajnkQB+gNN2i7GS5sZwg6ZasfqiRPiBqRQ27OEcyTJJ1Y8/gPAACgznYgIKQCM88wx5txnM72ufHSsXSu3XEWbYUEZXMeZtg5K4GIYxiyjiTqsGOjcuknCmo1J6qf3Pd7YylT7GIy62uIwSSRBxcwdMOkaRAgMtiL2/GF1lFcEMNAWwkZFZMEDIldTAIZYRcTHCqvligCWHAzqRl8O6rubcqLv7sEKeS7pIM9k4SAecDXKslrafpCTbYW7gJj1iBJGYyyMCQRlykCgq7tyMxt3BhDQExHefMCcBG4MRUAtqSMtJwXrZTJhHrgk9UnLEWnI8ziB/mHStV/o30jB0OAjEHBZ8nOAFoRhJhRphxZGSK1bRskoqzJWN5pxZLGKRGZ4nLU+FBn6O22dxtV55eREAjzAGkFta2MK4lxMPcUPMADwOQB8DbJHA11tl2jGvI8RmD4wQMvh3mhFsKS1PalOKKSRUqzV1R6EUYoBUuvCk92WRPwANaYc/b9oloWcpEjFkeMlYjTi66UrZNmFwx6upiIJ5mNwmeZueVKJBJJgngDBPPIE3GHLJR3RXT2LZ8IxEmSM5JPHKcUmfPyFFYOldpuIwJxBAfRSHZTddlVkMWxkSZQdYFjGESDW305GCy7TcZd5gpUFQN4qYiTpl3mBFbaTsgmX7cHwQdQewk+LGoEbZ0mls4GXLDnmirBkYBjIBIAkrOhGs1duyjQtoQjKHeJC4GG6oXRS3GADAM5kVg/ZRDG7egR+8b0ZkYlfEQquuJSxyMMZGUCulsqXEG8FYsS7YThIJ4Q2TACFBkZKMqBybOU/wzkPUYmB3K2ZXwzHICmJtAJgyrdk6nw4N5TQrtSzBOEng26T4Tr5TTLiBhDCRyP50FPaBz0IyDDUd3eO6ht3jOF8jwI6r/AGeR+qc/EZ0OFl6pxDkxzHg3H+r20QuK+6ddSrCCM9Y/UZd9QVcUqcSgkHNlHH66jnzHHx1lwSA6ZkZiPXU6r55Ed4FVJTWWXnqy/a7Q79ec60J3N5c0O8wGcTn6RY15kcdRnMlTaHGFbgzC73ihEN7BvRzUVd3K4h54rfwxj/Q3tqgcLc0fTiAxzjwbXx+0KyHaN3CJZrTqAFDNKhlIzXjgJGfEGg12x+8fvCfkw/Sk2r2G0X1ku4HaLXGwDzlRSvppF25CXCRbtsN3U4r2XwFVYuA+htyZVQxDAqSUVQBDAZ4iG/ooNJ/doFGbdUT6zGSWPdqx7gaskW0AzPAdp2Jn2kyT5nQUtLoM3Cd0bqcZE5sOZYwBzAEa1a5b9zIxAGuAE9URqxMTGuQGmYHZtRJbNjqeAHBR3D+540r0hudXJe1xb7Hd9b2c6s2y/XyXsHj3v8vtnQS5tGcKCzcQNF+02g/PuqAlQKIAgCkNfLdQT9Y9Xy7Xll3iiNjF/iGfq+oPEet5+wUbNGZyHfkBRWO9scgmSzwVzMBlPWtwMlB56gwZMVWx7MigFJMgKCxJIVdEj1QM90RnPGmnaZ6gLd4yX3jr5TXO2/YS/WFskkvbBBKpeCMMydQyk8BmvM0Q7aNrRB6UMMHVczwBifFTOXKeQrl9LbbcS6jLiIPUBxqCWRjgwIAWO6OsSRiBCmK6PRmxtbDBjunMKSHbEScTMwVZmRln1dc6n0ZW3HE4OqZIOBgQBIIPAqeeHOgybUuL96hJ4ZKQVAMFcofIgggzn6tI2S76NpUbp1A0HPJMgR3op766dy0gUWxCgiFUYRKjUBSIjPOBxrj7UkHC0ZZriI4cvSaZHg48KDtsaU9J6Pv40znLKc8/Mkz7xprUUs1KhqUHoRWLpW5kBrG9EA+GWBvy41sFcnbLoNyCRE6YkyjXI3eQ7Iroyu3ZJKrBjwcDPM5HAv4TWjb9jZ8AUBguI4mZQQYgDCbbKwILajKO+aVsFkFiykCOKi3nOoyU/nXVFQc57DW7SogBLthILBcOLNwuFMIGEPEAZ+NF0peeVChwAMblQ2EDqhCUIfUk7sxhzBBrSRNwclUnzcwPgre2s197RcsWuA/4RZTfW2CrkQWXcnESCSeEHSoKtX49Gty4pDE3gS2WBMOFcbRi32DTAO7HCT1VadM/CstjN7h5YbXkq4z8bh9lMbZEPqrPMCD7RnQOIBEGCORzB8qV9GjqEp3DNfdMgeUVX0fkzj+rF/rmrwONGB+0v6qR+VFXjcagN3rkfdYx8apriPAbXUBpVgeazBnvFTG49UHwb9CB+dU14EQyNHIriH4ZqAt5frjkYDjz0bzjxNK9IFDMhgDNkMiDzjVWPsPxqgyDqvhPInL3X08ooQuO4MWE+jAcET1mkDIzEAE6nVTwoLt7LiBxghDDC0YheO9HfnhmAedawIEDQad1SahoED/Fb7Cf67n96ZdthgQwBB1BAIPkaVP73/LHwc/3pxqDBesG3DLidUG7byJQxAZZ1gZQdATHKiDiQzHG5Eqq7wAPFfb1zE9wyrWa5+E23KrgVWm7iI0aQHEZDiDJPrERAqjQ1tm6xgdlTn/U2vkI8TQDaFAhBijKEAIHn1R5mlFrZ6zek7uuPcQR8Kb6c+qjd2QUfiIPwqCjjbkn4m9ug+NV9GEyd482MkeHAeQFRmfko8SW+ED86E22Orn+lQPzk0U0msu13FwkFlU6iSBDDMGD3xRnZVOst9pmI9kx8KtbYXqgDwAH5VBg2jpMwvo1BZxiUEseIxDCis2WkxAJHhVbRfJwPbwkE4SSxWFcgaYSZDAaxEGmHZFZmDqDBLDXR94jwxBsu4Ux7Iw4QABGEAZACIyHCg4vSV0WrhK+jDQtwn0aBguLMeka4uIkKwgA68Mqbt1siHUtnn64MRIG5mPMGtxvjAGcgRqSQAp0OZ0zyrLduJfU4GDBSQcOEjEBMGR4cqDDsl4W7uoGLLMoDB0mUQ68M/Cus1cRnIAIxZZSCwHMZC74110eVB7qohNVVE1VB6QGsv0IlicZyB43eUfxK0A0pr7gmLWKf5ij8xXRhLFhl9aR3hiZ8Wc+yl7NZuhlLsMutmCH3TouAYc4Op0jPWi+l3P4DeV23R/SXAk2H8A9on86gZatMGYsQQYAABER3yeZ4Vw9n2Bnv48QbfmfQsoBW6cUzagkgBRLSpXFJJy7R2tv4N322p/10P04/wAC/wCy0f8AkoujtWXXFGAgsz54gd4zB8NPKmjH9T2t/alDb+dq/wC4p/Jqv6eP4d77o/oagbL8l95vlq5fkvvH5aWNuXs3h/k3P0FENtXlc+5u/LQXL9lPfb5KmJ+ynvt8lX9MT+Z9ze+WqO3Jzf7q98lFQlz6qe+3yUrZ7LIXhEGJsWTkeoq9j6tGekrfaP3d35ar9p2u2fcufLUDMTdlffPy1WJuyvvn5aD9pWu3+F/lqv2ja7f4X+Wgoq+PFhTq4eue0D2KIu/ZX3z8lAekrXbHuv8ALUPSVrt/hf5aC8Vzsp943yVn2iy7MhK2zhYnNmORRly3O8Hypp6St9v8L/LQ/tO12j7lz5agKX5J7zfLVHHyT2t8tAek7faP3d35KE9JW+b/AHV75KC2x/U9rf2oD6T6nsb+9Q9Ip/M+5vfJQN0ivZu/cXvloo9/mvsb5qB8fNfdJ/3ClnpIdi99zc/UUptv/l3/ALs/qagl208NDKGIABCwBBnOS3M58J0NL2ZbgJxmRAgYsRBkycWBcojKDpVP0h/Kve4o/N6Q3SB/g3vMWh/yVFTaUZbb7zHVxhGE9bEVGEg55jIg561z+i77y4e4WMAg4sarvGRiJOeYEclB1knTc29v4Nz22fnrNc6Qf+C/nctfNU1cPbZAQ2Z0nqpwI+r40dt8KAA/kPyrnftC5xsnMEf4tvjVLthjMYf6gfyqelxvO01dcg7VUqel8vfK1MDVjS5Tg9ehwaQ1EGrOGow1RTwaIGkBqINQOmrxUnFRYqBk1c0rFV4qimzUxUvFUxUDMVTHS5qpoGY6rHQYqrFUB46ovSy1UWoDL0JuUsvQF6mhhuUtrlAz0trlTVwxrlLa7Smu0h7tTVw57tIe9SHvVmuXqzem5Gi5frLc2mkXL9ZLl6ud7anLRc2mstzaaS92s7vXO9tzky5frPcvUDvSHas+msWbtSkFqlTTH0m3crQr1zrVytKXK+k8baGow1ZlemB6gfiqw1JDUQagcGog1JDVYaoHBqvFSQ1XioG4qmKl4qmKopmKqxUE1MVAeKqLUstQlqgYXoC9AWoC9NUwvS2els9Ka5WdXDWuUl7lKe5SHu1m1qQ17tZ7l2lvdrPcu1i9NSGXLtZrl2guXKQ9yud6bkXcuVmd6t3pDtXPW8RmpTNVsaUxooXakO1GzUi41ECWq6SWqqI+gWrta7dyuPavVttXa+i8jppcpqvWC3dp63KDYHog1Z1ejDVA8NRA0gNRBqB2KrxUkPRYqBmKrml4qmKopmKqxUvFVF6BhagL0tnpZuVnVwxrlLa5SmeltcqauGNcpTXKW1ylPcrNrUgnuUh7lC9ykPcrna3It7lId6p3pLvXO1uRbvSWaozUpmrLSM1KY1bGlsaAWalM1W7Ul2oBdqz3Horj1muPRkJepSC9SqPc2a3WqlSve8jVbrQlSpRTlpq1KlAYqxUqVAQqVdSglXUqVFCaBqlSihNLapUrKltSXqVKzVKalNUqVzrcIakvUqVitQl6S9SpWGy2pZqVKgBqS9XUqqQ1IepUoyz3KyXalSkGc1dSpWh//9k="/>
          <p:cNvSpPr>
            <a:spLocks noChangeAspect="1" noChangeArrowheads="1"/>
          </p:cNvSpPr>
          <p:nvPr/>
        </p:nvSpPr>
        <p:spPr bwMode="auto">
          <a:xfrm>
            <a:off x="63500" y="-896938"/>
            <a:ext cx="2466975" cy="184785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data:image/jpeg;base64,/9j/4AAQSkZJRgABAQAAAQABAAD/2wCEAAkGBhQQEBQUEBQUFBQUFBUPFBQUFBQUFBAUFBAVFBQQFRQXHCYeFxkjGRQUHy8gIycpLCwsFR4xNTAqNSYrLCkBCQoKDQwMFA8PFCkcFBgpKSkpKSkpKSkpKSkpKSkpKSkpKSkpKSkpKSkpKSkpKSkpKSkpKSkpKSkpKSkpKSkpKf/AABEIAMIBAwMBIgACEQEDEQH/xAAbAAACAwEBAQAAAAAAAAAAAAACAwABBAUGB//EAEYQAAIBAgMEBgYHBgUDBQEAAAECEQADEiExBCJBUQUyUmFxgRNCkZKh0hRicpOiscEVI1NjgtEzg7LCw0Pw8XOj0+HiBv/EABkBAQEBAQEBAAAAAAAAAAAAAAABAgMEBf/EABkRAQEBAQEBAAAAAAAAAAAAAAABEQISIf/aAAwDAQACEQMRAD8A9VZtVrt26lq3WlEqikSmqlEqUwLQAFogtGFosNAAWiC0QWrw1AIWrw0UVcUARUijipFRQYahFMiqw0C8NSKZhqooFRVEU0rQ4aBRFCVpxFDhqKSVoStOIoStAgrQstOK0BFAgrQMtPIpbLQIZaUy1pIpZFBlZKzXErc60l0oOdcSsl63XTuJWS4lBy2tVK1lKlB7a2lPVKq2lOVa6Moq1cUQFFFQCFogKsCrigqKuKKKuKgGKmGjC1IoAirw0cVIqAIqopkVIopeGqimRVYaBcVRWmEVRFAsrQlabFCRUCStUVppFCRQJIoCtPIoCtFIZaArT2FAVoM7LS2WtDLS2WgzsKU61pZaWy0GK4lZbqV0HWs11KDnlKlPKVKD2SLTAKirRha6MIBVgUQFWBUFAVcVcUUUVQFXFWBVxQDFXFFFDcuBdTH5+yoJFSKx3elFHVBP658OfdzxJ2hWS70g54he8cMjJHPRj34U7VE11zS22hRqw/7n+x9hrjyzHiTy1zkQJ+0EX/LeiTY2YCFkHQk+qd2dezjPjcqGuiekE5/D7PzL7aE9JJ3+zvYf7TWO1sDGGhRMMZ4bxcjTmEHlV2+jWwiSBkBpytleXNiaL9af2knM+zuU/wC4UY21Dx7viw/2msK9HswkEZ4hmPsry+p8ar6E8zA6xMHI5Xiw+Bb20ProLfU6MD5+H9x7aIiuKNkaOqY6kg8g1sn4IfKqW6wzBYcY7+th9vpF8xQ12SKGK5ybe45NwnnoAfObZ8HPKtFvpJTru+Plry//AC3Koa0EUBFMBkZVRFFJIoSKaRQEUUkilstPYUthQIYUthT2FLYVUZnWs9xa2MtIdaKxFalOKVKg9aBRBagohXVhAKICoBRAVBAKuKurqCgKG44USf8A7PcBxNI2vbgkxmc+UCNTnll7BIkiZrlXrpY73hEHmARBiM4EGD1QYbA7DWvaOlCck05yNIGc6AQZnTNTmuKMZljnJJ4Zj88xp4jDztZv2bZMUlzhAOYPM5gyQOLEzxk5DG6109n2YIIHM+Mcp4xp5VEczZdgZhJOEd2R1IOXqnXwJA9QTqs9HhRJALa90yDlyEhfDCOVYjst7HiuOoCk4XJgZ3RhIg8gAQQBvEZ5Gut6aeoC3fovvHXymixzth244kQoFUiBBLHdx72KBI3IOUjEvOt21WS1tlQ4WKkKdIMZHLvoWttIJcIvVKgDMsRhgtxnLTPFVWGt3ASpNwDmWMyARunLMEEGIM5VBi2Cw1tyblxTqDLnFmEwKZyyCkzzuNWjbeklt4BkcbFAcaqgIRn3nOQyUwOPxrJ+1UUgpaClzbWSQsM4BAeAYABYYhOaEcAa3YVv20Y4gGC3BhYqRK6EjXXw48AaDm7F/wD0dtwvowxQtbXFu7r7QA6KRP11BPAsNczW7a09IBhdZBxdbLIGAQNRMZHhS9m6GtAgquEKw3QxwE2d227LxYALn3CZgQXSu3JaCh1xBpBynCsqpY5aS6jhrrMSVm2K1eDDESUMEbwYYcDAgk5klsDA6AEite03MOEBQQWM5xhAVnL6cx3Zmq2MI6yqlIOGOqRuqw6pjRhUuqScKOCQRiVoYhZk5CDmMs+dBi2cW7sDCykjHB4ZAlMssluqPOJyyG50e8cGz0OZ11POdSB2nHEVuS2EYsUgnVllh7NR5CkbWWLK1slpGABXACyQWuMDOKIUZKSMR8oOelwqd0lfEyMidSNdDPOH7YrbZ6U4XBHfl368OBzGW650AmdH3DeT94oyCwQCu9EkRwIIU5aExqs0q90eUWQQQBJ0UCAMxOQAwiOWFOCwQ6QIIkf991CRXGs3Sh3Pdz8stTmRlrnGbsxXo7Lt4fuPLLPlB0Oh8YMSBNDTSKWwpxFARRollpTCnkUthVCHFJda0MKU4ojMVqUZFSg9OBRgVAKICujKAVYFWKICoKrn7Zt+eFJ5EiZk6ADXPhxORAcSKnSG3RKqdBJOmXPUQO+VHJuFYVtTIicobKYB1EYdOOHDnrgbrURVpCzbuZyII0GoDAjlnBBygheNqupsmwYDJg5Dh1SJGXCIMaZZgQIUR9kwW2NoA3AGZSwJl8MZ5yZgDWYjPKsnRpdN+8TbUlpW45YklpQ8lykcCcgVBFQM6R6Oe4wKucMpukKQpVpLZ6ypIiPHIwGbFc3cFs4ihKMTICZzh4kwCIAJyjOtIQvrIXs6Fvtch3e3lWPb7z7yJuEDIlT+9WFn0ZQMQVDN6pIIUxE0U7a0RULXpdcgd2QoJgtgGgAJJOoAJmsVzpW56QqFG7GJFPpGMhGgxmu6/WzWQJO9k3op7gUqwBO7K4iRaYoCyuxkrqDgliJOcEQ9ujQFyAJEHCAFRgowhCvHdyBaYgcooFbVsiXGJEsSuAlRMMpm24Y7qshLx9s1ew7NGIoAsnAQxxYMDvuhRAAlmIzOREZQB0LbBgCNDp/aOHhSow3O5x+NR+qj8FQZb+xAFTzPozCIN1ycpwkxjI48TWj6KI1f32H5EUe1JKNGsSPFd5fiBTFYEAjQiR4HMUVh2TZYx5v/AIjf9R+MHtd9DtmyDdzJONQMQRok70YlMboNatn1udz/APFbP61V7N0Hez+xMP8AvFQJs7KbawmGBwwlfiD+lc3bNjNxiYIMlWYywUFVw4MIndBJAgDE0kytdu64UEnQAk+AE0vZ7RCides32mMt8SaIx9I9Ii3bxiGkhRBEDIkkkmMgDlxMDU0nY7yXjiwlXwLvDKVLMN06lcSt1gJgGCIrZft4nAGTdZmGTBQchPGSOPAHuoLOz+i0UFZklRDcs145dnyWirLMvWEjtAZjxX9R7BXH2jEsPago9zE9wSwfLDBVdVGGBAOWhxGadtXSrrd0/dlWgHCA2EwTjzLEysBRMkLBJJXoeggAoMJgSp6umhA0PCR8aDJc2U3EUsoVzE93ORxyJyniRMEzztoslTvZHM4uBHEk6EaSTGgmBhtnrbUxdCqnA2hEwwyJhSNCYyYA8TBiKwbJtvpoW6jIZKqMTEgqknEZBxiDmJiRJDGADNk6Qzw3NeZ7tZnPLjyzJCZCtxFca/YCHCcwIAIGa8QIAjvgDLUBc3rRsO3RuvpEg9x9aZO73yR9ZiaGtxFLYU9hSmFFZ2FLYU9hSmFBnIqUyKlB6QCjAoRRCujAgKybftWEQNYk/VHPLTxJUfWBp9+8EUsfiQM+GpA+Ncd2xGTJMyAQZJ4sAVnzVB9rjQAiEkR1jvCOE+sIjzYR/wCodDqubWuzKFODGTEYoGE4ji3UJAyOQXmeDNWjo/ZSu8T1syDrJ0aZOfiWPfwrRtOxLcUqwkHI5CYzETHJmH9R51AGzbcr28egEg5gjdMGGGTDkRr45UYsY87gy4IYIA5sNC35e00oJjYPiItpoDGFsM/vCToBwM8Jz3SOftPSNxroCBlkm2gLKFYjEy3BkfSKy4ZgQARvBsQABte1veuILak24VmBxWmskhg3pd4EbrIREMILDEARXS2MNctrLSsdcZG7yYERCx6wgnUYRqy0vpd4gYYAy/6kZzJzwAzA466RLWsEGUiTmVOSueJ+q3fx4zwAX2bDvWwAQIKiAHA4cgRwPkcjk224YSP/AAdCCOBHKrtXg3cRkVOq9xH66HhNBctkHEontL2uEj6wHt05ERQkYG+q591z+jfn9qr2i0SuWohl+0MwPPTwJpmTrzVh4f8Ag/ERQWWOatmy6ntA6N5x7QaC7ThgCNCAR550vZOrHZJT3WIHwj21drdZl/rXwY7w8mk/1Cpbydxzwv7RhP8Ao+NRQ2Fhrn2wf/Zt/wBqrW6fqoPxuf8A4xV2T+8ueKn22wP0qrGbXD9YL7ttT+bNQDtIkqvM4j9lIJ/FgHnTLrhQSdBn3+A5mhs7zs3L92P6c2PvEj+iqO+/1UMnveJA8gZ8SOVBVi0QCW6zbzdx7I7gIHl30F9zOFdTqewvajnkQB+gNN2i7GS5sZwg6ZasfqiRPiBqRQ27OEcyTJJ1Y8/gPAACgznYgIKQCM88wx5txnM72ufHSsXSu3XEWbYUEZXMeZtg5K4GIYxiyjiTqsGOjcuknCmo1J6qf3Pd7YylT7GIy62uIwSSRBxcwdMOkaRAgMtiL2/GF1lFcEMNAWwkZFZMEDIldTAIZYRcTHCqvligCWHAzqRl8O6rubcqLv7sEKeS7pIM9k4SAecDXKslrafpCTbYW7gJj1iBJGYyyMCQRlykCgq7tyMxt3BhDQExHefMCcBG4MRUAtqSMtJwXrZTJhHrgk9UnLEWnI8ziB/mHStV/o30jB0OAjEHBZ8nOAFoRhJhRphxZGSK1bRskoqzJWN5pxZLGKRGZ4nLU+FBn6O22dxtV55eREAjzAGkFta2MK4lxMPcUPMADwOQB8DbJHA11tl2jGvI8RmD4wQMvh3mhFsKS1PalOKKSRUqzV1R6EUYoBUuvCk92WRPwANaYc/b9oloWcpEjFkeMlYjTi66UrZNmFwx6upiIJ5mNwmeZueVKJBJJgngDBPPIE3GHLJR3RXT2LZ8IxEmSM5JPHKcUmfPyFFYOldpuIwJxBAfRSHZTddlVkMWxkSZQdYFjGESDW305GCy7TcZd5gpUFQN4qYiTpl3mBFbaTsgmX7cHwQdQewk+LGoEbZ0mls4GXLDnmirBkYBjIBIAkrOhGs1duyjQtoQjKHeJC4GG6oXRS3GADAM5kVg/ZRDG7egR+8b0ZkYlfEQquuJSxyMMZGUCulsqXEG8FYsS7YThIJ4Q2TACFBkZKMqBybOU/wzkPUYmB3K2ZXwzHICmJtAJgyrdk6nw4N5TQrtSzBOEng26T4Tr5TTLiBhDCRyP50FPaBz0IyDDUd3eO6ht3jOF8jwI6r/AGeR+qc/EZ0OFl6pxDkxzHg3H+r20QuK+6ddSrCCM9Y/UZd9QVcUqcSgkHNlHH66jnzHHx1lwSA6ZkZiPXU6r55Ed4FVJTWWXnqy/a7Q79ec60J3N5c0O8wGcTn6RY15kcdRnMlTaHGFbgzC73ihEN7BvRzUVd3K4h54rfwxj/Q3tqgcLc0fTiAxzjwbXx+0KyHaN3CJZrTqAFDNKhlIzXjgJGfEGg12x+8fvCfkw/Sk2r2G0X1ku4HaLXGwDzlRSvppF25CXCRbtsN3U4r2XwFVYuA+htyZVQxDAqSUVQBDAZ4iG/ooNJ/doFGbdUT6zGSWPdqx7gaskW0AzPAdp2Jn2kyT5nQUtLoM3Cd0bqcZE5sOZYwBzAEa1a5b9zIxAGuAE9URqxMTGuQGmYHZtRJbNjqeAHBR3D+540r0hudXJe1xb7Hd9b2c6s2y/XyXsHj3v8vtnQS5tGcKCzcQNF+02g/PuqAlQKIAgCkNfLdQT9Y9Xy7Xll3iiNjF/iGfq+oPEet5+wUbNGZyHfkBRWO9scgmSzwVzMBlPWtwMlB56gwZMVWx7MigFJMgKCxJIVdEj1QM90RnPGmnaZ6gLd4yX3jr5TXO2/YS/WFskkvbBBKpeCMMydQyk8BmvM0Q7aNrRB6UMMHVczwBifFTOXKeQrl9LbbcS6jLiIPUBxqCWRjgwIAWO6OsSRiBCmK6PRmxtbDBjunMKSHbEScTMwVZmRln1dc6n0ZW3HE4OqZIOBgQBIIPAqeeHOgybUuL96hJ4ZKQVAMFcofIgggzn6tI2S76NpUbp1A0HPJMgR3op766dy0gUWxCgiFUYRKjUBSIjPOBxrj7UkHC0ZZriI4cvSaZHg48KDtsaU9J6Pv40znLKc8/Mkz7xprUUs1KhqUHoRWLpW5kBrG9EA+GWBvy41sFcnbLoNyCRE6YkyjXI3eQ7Iroyu3ZJKrBjwcDPM5HAv4TWjb9jZ8AUBguI4mZQQYgDCbbKwILajKO+aVsFkFiykCOKi3nOoyU/nXVFQc57DW7SogBLthILBcOLNwuFMIGEPEAZ+NF0peeVChwAMblQ2EDqhCUIfUk7sxhzBBrSRNwclUnzcwPgre2s197RcsWuA/4RZTfW2CrkQWXcnESCSeEHSoKtX49Gty4pDE3gS2WBMOFcbRi32DTAO7HCT1VadM/CstjN7h5YbXkq4z8bh9lMbZEPqrPMCD7RnQOIBEGCORzB8qV9GjqEp3DNfdMgeUVX0fkzj+rF/rmrwONGB+0v6qR+VFXjcagN3rkfdYx8apriPAbXUBpVgeazBnvFTG49UHwb9CB+dU14EQyNHIriH4ZqAt5frjkYDjz0bzjxNK9IFDMhgDNkMiDzjVWPsPxqgyDqvhPInL3X08ooQuO4MWE+jAcET1mkDIzEAE6nVTwoLt7LiBxghDDC0YheO9HfnhmAedawIEDQad1SahoED/Fb7Cf67n96ZdthgQwBB1BAIPkaVP73/LHwc/3pxqDBesG3DLidUG7byJQxAZZ1gZQdATHKiDiQzHG5Eqq7wAPFfb1zE9wyrWa5+E23KrgVWm7iI0aQHEZDiDJPrERAqjQ1tm6xgdlTn/U2vkI8TQDaFAhBijKEAIHn1R5mlFrZ6zek7uuPcQR8Kb6c+qjd2QUfiIPwqCjjbkn4m9ug+NV9GEyd482MkeHAeQFRmfko8SW+ED86E22Orn+lQPzk0U0msu13FwkFlU6iSBDDMGD3xRnZVOst9pmI9kx8KtbYXqgDwAH5VBg2jpMwvo1BZxiUEseIxDCis2WkxAJHhVbRfJwPbwkE4SSxWFcgaYSZDAaxEGmHZFZmDqDBLDXR94jwxBsu4Ux7Iw4QABGEAZACIyHCg4vSV0WrhK+jDQtwn0aBguLMeka4uIkKwgA68Mqbt1siHUtnn64MRIG5mPMGtxvjAGcgRqSQAp0OZ0zyrLduJfU4GDBSQcOEjEBMGR4cqDDsl4W7uoGLLMoDB0mUQ68M/Cus1cRnIAIxZZSCwHMZC74110eVB7qohNVVE1VB6QGsv0IlicZyB43eUfxK0A0pr7gmLWKf5ij8xXRhLFhl9aR3hiZ8Wc+yl7NZuhlLsMutmCH3TouAYc4Op0jPWi+l3P4DeV23R/SXAk2H8A9on86gZatMGYsQQYAABER3yeZ4Vw9n2Bnv48QbfmfQsoBW6cUzagkgBRLSpXFJJy7R2tv4N322p/10P04/wAC/wCy0f8AkoujtWXXFGAgsz54gd4zB8NPKmjH9T2t/alDb+dq/wC4p/Jqv6eP4d77o/oagbL8l95vlq5fkvvH5aWNuXs3h/k3P0FENtXlc+5u/LQXL9lPfb5KmJ+ynvt8lX9MT+Z9ze+WqO3Jzf7q98lFQlz6qe+3yUrZ7LIXhEGJsWTkeoq9j6tGekrfaP3d35ar9p2u2fcufLUDMTdlffPy1WJuyvvn5aD9pWu3+F/lqv2ja7f4X+Wgoq+PFhTq4eue0D2KIu/ZX3z8lAekrXbHuv8ALUPSVrt/hf5aC8Vzsp943yVn2iy7MhK2zhYnNmORRly3O8Hypp6St9v8L/LQ/tO12j7lz5agKX5J7zfLVHHyT2t8tAek7faP3d35KE9JW+b/AHV75KC2x/U9rf2oD6T6nsb+9Q9Ip/M+5vfJQN0ivZu/cXvloo9/mvsb5qB8fNfdJ/3ClnpIdi99zc/UUptv/l3/ALs/qagl208NDKGIABCwBBnOS3M58J0NL2ZbgJxmRAgYsRBkycWBcojKDpVP0h/Kve4o/N6Q3SB/g3vMWh/yVFTaUZbb7zHVxhGE9bEVGEg55jIg561z+i77y4e4WMAg4sarvGRiJOeYEclB1knTc29v4Nz22fnrNc6Qf+C/nctfNU1cPbZAQ2Z0nqpwI+r40dt8KAA/kPyrnftC5xsnMEf4tvjVLthjMYf6gfyqelxvO01dcg7VUqel8vfK1MDVjS5Tg9ehwaQ1EGrOGow1RTwaIGkBqINQOmrxUnFRYqBk1c0rFV4qimzUxUvFUxUDMVTHS5qpoGY6rHQYqrFUB46ovSy1UWoDL0JuUsvQF6mhhuUtrlAz0trlTVwxrlLa7Smu0h7tTVw57tIe9SHvVmuXqzem5Gi5frLc2mkXL9ZLl6ud7anLRc2mstzaaS92s7vXO9tzky5frPcvUDvSHas+msWbtSkFqlTTH0m3crQr1zrVytKXK+k8baGow1ZlemB6gfiqw1JDUQagcGog1JDVYaoHBqvFSQ1XioG4qmKl4qmKopmKqxUE1MVAeKqLUstQlqgYXoC9AWoC9NUwvS2els9Ka5WdXDWuUl7lKe5SHu1m1qQ17tZ7l2lvdrPcu1i9NSGXLtZrl2guXKQ9yud6bkXcuVmd6t3pDtXPW8RmpTNVsaUxooXakO1GzUi41ECWq6SWqqI+gWrta7dyuPavVttXa+i8jppcpqvWC3dp63KDYHog1Z1ejDVA8NRA0gNRBqB2KrxUkPRYqBmKrml4qmKopmKqxUvFVF6BhagL0tnpZuVnVwxrlLa5SmeltcqauGNcpTXKW1ylPcrNrUgnuUh7lC9ykPcrna3It7lId6p3pLvXO1uRbvSWaozUpmrLSM1KY1bGlsaAWalM1W7Ul2oBdqz3Horj1muPRkJepSC9SqPc2a3WqlSve8jVbrQlSpRTlpq1KlAYqxUqVAQqVdSglXUqVFCaBqlSihNLapUrKltSXqVKzVKalNUqVzrcIakvUqVitQl6S9SpWGy2pZqVKgBqS9XUqqQ1IepUoyz3KyXalSkGc1dSpWh//9k="/>
          <p:cNvSpPr>
            <a:spLocks noChangeAspect="1" noChangeArrowheads="1"/>
          </p:cNvSpPr>
          <p:nvPr/>
        </p:nvSpPr>
        <p:spPr bwMode="auto">
          <a:xfrm>
            <a:off x="63500" y="-744538"/>
            <a:ext cx="2047875" cy="1533526"/>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data:image/jpeg;base64,/9j/4AAQSkZJRgABAQAAAQABAAD/2wCEAAkGBhQQEBQUEBQUFBQUFBUPFBQUFBQUFBAUFBAVFBQQFRQXHCYeFxkjGRQUHy8gIycpLCwsFR4xNTAqNSYrLCkBCQoKDQwMFA8PFCkcFBgpKSkpKSkpKSkpKSkpKSkpKSkpKSkpKSkpKSkpKSkpKSkpKSkpKSkpKSkpKSkpKSkpKf/AABEIAMIBAwMBIgACEQEDEQH/xAAbAAACAwEBAQAAAAAAAAAAAAACAwABBAUGB//EAEYQAAIBAgMEBgYHBgUDBQEAAAECEQADEiExBCJBUQUyUmFxgRNCkZKh0hRicpOiscEVI1NjgtEzg7LCw0Pw8XOj0+HiBv/EABkBAQEBAQEBAAAAAAAAAAAAAAABAgMEBf/EABkRAQEBAQEBAAAAAAAAAAAAAAABEQISIf/aAAwDAQACEQMRAD8A9VZtVrt26lq3WlEqikSmqlEqUwLQAFogtGFosNAAWiC0QWrw1AIWrw0UVcUARUijipFRQYahFMiqw0C8NSKZhqooFRVEU0rQ4aBRFCVpxFDhqKSVoStOIoStAgrQstOK0BFAgrQMtPIpbLQIZaUy1pIpZFBlZKzXErc60l0oOdcSsl63XTuJWS4lBy2tVK1lKlB7a2lPVKq2lOVa6Moq1cUQFFFQCFogKsCrigqKuKKKuKgGKmGjC1IoAirw0cVIqAIqopkVIopeGqimRVYaBcVRWmEVRFAsrQlabFCRUCStUVppFCRQJIoCtPIoCtFIZaArT2FAVoM7LS2WtDLS2WgzsKU61pZaWy0GK4lZbqV0HWs11KDnlKlPKVKD2SLTAKirRha6MIBVgUQFWBUFAVcVcUUUVQFXFWBVxQDFXFFFDcuBdTH5+yoJFSKx3elFHVBP658OfdzxJ2hWS70g54he8cMjJHPRj34U7VE11zS22hRqw/7n+x9hrjyzHiTy1zkQJ+0EX/LeiTY2YCFkHQk+qd2dezjPjcqGuiekE5/D7PzL7aE9JJ3+zvYf7TWO1sDGGhRMMZ4bxcjTmEHlV2+jWwiSBkBpytleXNiaL9af2knM+zuU/wC4UY21Dx7viw/2msK9HswkEZ4hmPsry+p8ar6E8zA6xMHI5Xiw+Bb20ProLfU6MD5+H9x7aIiuKNkaOqY6kg8g1sn4IfKqW6wzBYcY7+th9vpF8xQ12SKGK5ybe45NwnnoAfObZ8HPKtFvpJTru+Plry//AC3Koa0EUBFMBkZVRFFJIoSKaRQEUUkilstPYUthQIYUthT2FLYVUZnWs9xa2MtIdaKxFalOKVKg9aBRBagohXVhAKICoBRAVBAKuKurqCgKG44USf8A7PcBxNI2vbgkxmc+UCNTnll7BIkiZrlXrpY73hEHmARBiM4EGD1QYbA7DWvaOlCck05yNIGc6AQZnTNTmuKMZljnJJ4Zj88xp4jDztZv2bZMUlzhAOYPM5gyQOLEzxk5DG6109n2YIIHM+Mcp4xp5VEczZdgZhJOEd2R1IOXqnXwJA9QTqs9HhRJALa90yDlyEhfDCOVYjst7HiuOoCk4XJgZ3RhIg8gAQQBvEZ5Gut6aeoC3fovvHXymixzth244kQoFUiBBLHdx72KBI3IOUjEvOt21WS1tlQ4WKkKdIMZHLvoWttIJcIvVKgDMsRhgtxnLTPFVWGt3ASpNwDmWMyARunLMEEGIM5VBi2Cw1tyblxTqDLnFmEwKZyyCkzzuNWjbeklt4BkcbFAcaqgIRn3nOQyUwOPxrJ+1UUgpaClzbWSQsM4BAeAYABYYhOaEcAa3YVv20Y4gGC3BhYqRK6EjXXw48AaDm7F/wD0dtwvowxQtbXFu7r7QA6KRP11BPAsNczW7a09IBhdZBxdbLIGAQNRMZHhS9m6GtAgquEKw3QxwE2d227LxYALn3CZgQXSu3JaCh1xBpBynCsqpY5aS6jhrrMSVm2K1eDDESUMEbwYYcDAgk5klsDA6AEite03MOEBQQWM5xhAVnL6cx3Zmq2MI6yqlIOGOqRuqw6pjRhUuqScKOCQRiVoYhZk5CDmMs+dBi2cW7sDCykjHB4ZAlMssluqPOJyyG50e8cGz0OZ11POdSB2nHEVuS2EYsUgnVllh7NR5CkbWWLK1slpGABXACyQWuMDOKIUZKSMR8oOelwqd0lfEyMidSNdDPOH7YrbZ6U4XBHfl368OBzGW650AmdH3DeT94oyCwQCu9EkRwIIU5aExqs0q90eUWQQQBJ0UCAMxOQAwiOWFOCwQ6QIIkf991CRXGs3Sh3Pdz8stTmRlrnGbsxXo7Lt4fuPLLPlB0Oh8YMSBNDTSKWwpxFARRollpTCnkUthVCHFJda0MKU4ojMVqUZFSg9OBRgVAKICujKAVYFWKICoKrn7Zt+eFJ5EiZk6ADXPhxORAcSKnSG3RKqdBJOmXPUQO+VHJuFYVtTIicobKYB1EYdOOHDnrgbrURVpCzbuZyII0GoDAjlnBBygheNqupsmwYDJg5Dh1SJGXCIMaZZgQIUR9kwW2NoA3AGZSwJl8MZ5yZgDWYjPKsnRpdN+8TbUlpW45YklpQ8lykcCcgVBFQM6R6Oe4wKucMpukKQpVpLZ6ypIiPHIwGbFc3cFs4ihKMTICZzh4kwCIAJyjOtIQvrIXs6Fvtch3e3lWPb7z7yJuEDIlT+9WFn0ZQMQVDN6pIIUxE0U7a0RULXpdcgd2QoJgtgGgAJJOoAJmsVzpW56QqFG7GJFPpGMhGgxmu6/WzWQJO9k3op7gUqwBO7K4iRaYoCyuxkrqDgliJOcEQ9ujQFyAJEHCAFRgowhCvHdyBaYgcooFbVsiXGJEsSuAlRMMpm24Y7qshLx9s1ew7NGIoAsnAQxxYMDvuhRAAlmIzOREZQB0LbBgCNDp/aOHhSow3O5x+NR+qj8FQZb+xAFTzPozCIN1ycpwkxjI48TWj6KI1f32H5EUe1JKNGsSPFd5fiBTFYEAjQiR4HMUVh2TZYx5v/AIjf9R+MHtd9DtmyDdzJONQMQRok70YlMboNatn1udz/APFbP61V7N0Hez+xMP8AvFQJs7KbawmGBwwlfiD+lc3bNjNxiYIMlWYywUFVw4MIndBJAgDE0kytdu64UEnQAk+AE0vZ7RCides32mMt8SaIx9I9Ii3bxiGkhRBEDIkkkmMgDlxMDU0nY7yXjiwlXwLvDKVLMN06lcSt1gJgGCIrZft4nAGTdZmGTBQchPGSOPAHuoLOz+i0UFZklRDcs145dnyWirLMvWEjtAZjxX9R7BXH2jEsPago9zE9wSwfLDBVdVGGBAOWhxGadtXSrrd0/dlWgHCA2EwTjzLEysBRMkLBJJXoeggAoMJgSp6umhA0PCR8aDJc2U3EUsoVzE93ORxyJyniRMEzztoslTvZHM4uBHEk6EaSTGgmBhtnrbUxdCqnA2hEwwyJhSNCYyYA8TBiKwbJtvpoW6jIZKqMTEgqknEZBxiDmJiRJDGADNk6Qzw3NeZ7tZnPLjyzJCZCtxFca/YCHCcwIAIGa8QIAjvgDLUBc3rRsO3RuvpEg9x9aZO73yR9ZiaGtxFLYU9hSmFFZ2FLYU9hSmFBnIqUyKlB6QCjAoRRCujAgKybftWEQNYk/VHPLTxJUfWBp9+8EUsfiQM+GpA+Ncd2xGTJMyAQZJ4sAVnzVB9rjQAiEkR1jvCOE+sIjzYR/wCodDqubWuzKFODGTEYoGE4ji3UJAyOQXmeDNWjo/ZSu8T1syDrJ0aZOfiWPfwrRtOxLcUqwkHI5CYzETHJmH9R51AGzbcr28egEg5gjdMGGGTDkRr45UYsY87gy4IYIA5sNC35e00oJjYPiItpoDGFsM/vCToBwM8Jz3SOftPSNxroCBlkm2gLKFYjEy3BkfSKy4ZgQARvBsQABte1veuILak24VmBxWmskhg3pd4EbrIREMILDEARXS2MNctrLSsdcZG7yYERCx6wgnUYRqy0vpd4gYYAy/6kZzJzwAzA466RLWsEGUiTmVOSueJ+q3fx4zwAX2bDvWwAQIKiAHA4cgRwPkcjk224YSP/AAdCCOBHKrtXg3cRkVOq9xH66HhNBctkHEontL2uEj6wHt05ERQkYG+q591z+jfn9qr2i0SuWohl+0MwPPTwJpmTrzVh4f8Ag/ERQWWOatmy6ntA6N5x7QaC7ThgCNCAR550vZOrHZJT3WIHwj21drdZl/rXwY7w8mk/1Cpbydxzwv7RhP8Ao+NRQ2Fhrn2wf/Zt/wBqrW6fqoPxuf8A4xV2T+8ueKn22wP0qrGbXD9YL7ttT+bNQDtIkqvM4j9lIJ/FgHnTLrhQSdBn3+A5mhs7zs3L92P6c2PvEj+iqO+/1UMnveJA8gZ8SOVBVi0QCW6zbzdx7I7gIHl30F9zOFdTqewvajnkQB+gNN2i7GS5sZwg6ZasfqiRPiBqRQ27OEcyTJJ1Y8/gPAACgznYgIKQCM88wx5txnM72ufHSsXSu3XEWbYUEZXMeZtg5K4GIYxiyjiTqsGOjcuknCmo1J6qf3Pd7YylT7GIy62uIwSSRBxcwdMOkaRAgMtiL2/GF1lFcEMNAWwkZFZMEDIldTAIZYRcTHCqvligCWHAzqRl8O6rubcqLv7sEKeS7pIM9k4SAecDXKslrafpCTbYW7gJj1iBJGYyyMCQRlykCgq7tyMxt3BhDQExHefMCcBG4MRUAtqSMtJwXrZTJhHrgk9UnLEWnI8ziB/mHStV/o30jB0OAjEHBZ8nOAFoRhJhRphxZGSK1bRskoqzJWN5pxZLGKRGZ4nLU+FBn6O22dxtV55eREAjzAGkFta2MK4lxMPcUPMADwOQB8DbJHA11tl2jGvI8RmD4wQMvh3mhFsKS1PalOKKSRUqzV1R6EUYoBUuvCk92WRPwANaYc/b9oloWcpEjFkeMlYjTi66UrZNmFwx6upiIJ5mNwmeZueVKJBJJgngDBPPIE3GHLJR3RXT2LZ8IxEmSM5JPHKcUmfPyFFYOldpuIwJxBAfRSHZTddlVkMWxkSZQdYFjGESDW305GCy7TcZd5gpUFQN4qYiTpl3mBFbaTsgmX7cHwQdQewk+LGoEbZ0mls4GXLDnmirBkYBjIBIAkrOhGs1duyjQtoQjKHeJC4GG6oXRS3GADAM5kVg/ZRDG7egR+8b0ZkYlfEQquuJSxyMMZGUCulsqXEG8FYsS7YThIJ4Q2TACFBkZKMqBybOU/wzkPUYmB3K2ZXwzHICmJtAJgyrdk6nw4N5TQrtSzBOEng26T4Tr5TTLiBhDCRyP50FPaBz0IyDDUd3eO6ht3jOF8jwI6r/AGeR+qc/EZ0OFl6pxDkxzHg3H+r20QuK+6ddSrCCM9Y/UZd9QVcUqcSgkHNlHH66jnzHHx1lwSA6ZkZiPXU6r55Ed4FVJTWWXnqy/a7Q79ec60J3N5c0O8wGcTn6RY15kcdRnMlTaHGFbgzC73ihEN7BvRzUVd3K4h54rfwxj/Q3tqgcLc0fTiAxzjwbXx+0KyHaN3CJZrTqAFDNKhlIzXjgJGfEGg12x+8fvCfkw/Sk2r2G0X1ku4HaLXGwDzlRSvppF25CXCRbtsN3U4r2XwFVYuA+htyZVQxDAqSUVQBDAZ4iG/ooNJ/doFGbdUT6zGSWPdqx7gaskW0AzPAdp2Jn2kyT5nQUtLoM3Cd0bqcZE5sOZYwBzAEa1a5b9zIxAGuAE9URqxMTGuQGmYHZtRJbNjqeAHBR3D+540r0hudXJe1xb7Hd9b2c6s2y/XyXsHj3v8vtnQS5tGcKCzcQNF+02g/PuqAlQKIAgCkNfLdQT9Y9Xy7Xll3iiNjF/iGfq+oPEet5+wUbNGZyHfkBRWO9scgmSzwVzMBlPWtwMlB56gwZMVWx7MigFJMgKCxJIVdEj1QM90RnPGmnaZ6gLd4yX3jr5TXO2/YS/WFskkvbBBKpeCMMydQyk8BmvM0Q7aNrRB6UMMHVczwBifFTOXKeQrl9LbbcS6jLiIPUBxqCWRjgwIAWO6OsSRiBCmK6PRmxtbDBjunMKSHbEScTMwVZmRln1dc6n0ZW3HE4OqZIOBgQBIIPAqeeHOgybUuL96hJ4ZKQVAMFcofIgggzn6tI2S76NpUbp1A0HPJMgR3op766dy0gUWxCgiFUYRKjUBSIjPOBxrj7UkHC0ZZriI4cvSaZHg48KDtsaU9J6Pv40znLKc8/Mkz7xprUUs1KhqUHoRWLpW5kBrG9EA+GWBvy41sFcnbLoNyCRE6YkyjXI3eQ7Iroyu3ZJKrBjwcDPM5HAv4TWjb9jZ8AUBguI4mZQQYgDCbbKwILajKO+aVsFkFiykCOKi3nOoyU/nXVFQc57DW7SogBLthILBcOLNwuFMIGEPEAZ+NF0peeVChwAMblQ2EDqhCUIfUk7sxhzBBrSRNwclUnzcwPgre2s197RcsWuA/4RZTfW2CrkQWXcnESCSeEHSoKtX49Gty4pDE3gS2WBMOFcbRi32DTAO7HCT1VadM/CstjN7h5YbXkq4z8bh9lMbZEPqrPMCD7RnQOIBEGCORzB8qV9GjqEp3DNfdMgeUVX0fkzj+rF/rmrwONGB+0v6qR+VFXjcagN3rkfdYx8apriPAbXUBpVgeazBnvFTG49UHwb9CB+dU14EQyNHIriH4ZqAt5frjkYDjz0bzjxNK9IFDMhgDNkMiDzjVWPsPxqgyDqvhPInL3X08ooQuO4MWE+jAcET1mkDIzEAE6nVTwoLt7LiBxghDDC0YheO9HfnhmAedawIEDQad1SahoED/Fb7Cf67n96ZdthgQwBB1BAIPkaVP73/LHwc/3pxqDBesG3DLidUG7byJQxAZZ1gZQdATHKiDiQzHG5Eqq7wAPFfb1zE9wyrWa5+E23KrgVWm7iI0aQHEZDiDJPrERAqjQ1tm6xgdlTn/U2vkI8TQDaFAhBijKEAIHn1R5mlFrZ6zek7uuPcQR8Kb6c+qjd2QUfiIPwqCjjbkn4m9ug+NV9GEyd482MkeHAeQFRmfko8SW+ED86E22Orn+lQPzk0U0msu13FwkFlU6iSBDDMGD3xRnZVOst9pmI9kx8KtbYXqgDwAH5VBg2jpMwvo1BZxiUEseIxDCis2WkxAJHhVbRfJwPbwkE4SSxWFcgaYSZDAaxEGmHZFZmDqDBLDXR94jwxBsu4Ux7Iw4QABGEAZACIyHCg4vSV0WrhK+jDQtwn0aBguLMeka4uIkKwgA68Mqbt1siHUtnn64MRIG5mPMGtxvjAGcgRqSQAp0OZ0zyrLduJfU4GDBSQcOEjEBMGR4cqDDsl4W7uoGLLMoDB0mUQ68M/Cus1cRnIAIxZZSCwHMZC74110eVB7qohNVVE1VB6QGsv0IlicZyB43eUfxK0A0pr7gmLWKf5ij8xXRhLFhl9aR3hiZ8Wc+yl7NZuhlLsMutmCH3TouAYc4Op0jPWi+l3P4DeV23R/SXAk2H8A9on86gZatMGYsQQYAABER3yeZ4Vw9n2Bnv48QbfmfQsoBW6cUzagkgBRLSpXFJJy7R2tv4N322p/10P04/wAC/wCy0f8AkoujtWXXFGAgsz54gd4zB8NPKmjH9T2t/alDb+dq/wC4p/Jqv6eP4d77o/oagbL8l95vlq5fkvvH5aWNuXs3h/k3P0FENtXlc+5u/LQXL9lPfb5KmJ+ynvt8lX9MT+Z9ze+WqO3Jzf7q98lFQlz6qe+3yUrZ7LIXhEGJsWTkeoq9j6tGekrfaP3d35ar9p2u2fcufLUDMTdlffPy1WJuyvvn5aD9pWu3+F/lqv2ja7f4X+Wgoq+PFhTq4eue0D2KIu/ZX3z8lAekrXbHuv8ALUPSVrt/hf5aC8Vzsp943yVn2iy7MhK2zhYnNmORRly3O8Hypp6St9v8L/LQ/tO12j7lz5agKX5J7zfLVHHyT2t8tAek7faP3d35KE9JW+b/AHV75KC2x/U9rf2oD6T6nsb+9Q9Ip/M+5vfJQN0ivZu/cXvloo9/mvsb5qB8fNfdJ/3ClnpIdi99zc/UUptv/l3/ALs/qagl208NDKGIABCwBBnOS3M58J0NL2ZbgJxmRAgYsRBkycWBcojKDpVP0h/Kve4o/N6Q3SB/g3vMWh/yVFTaUZbb7zHVxhGE9bEVGEg55jIg561z+i77y4e4WMAg4sarvGRiJOeYEclB1knTc29v4Nz22fnrNc6Qf+C/nctfNU1cPbZAQ2Z0nqpwI+r40dt8KAA/kPyrnftC5xsnMEf4tvjVLthjMYf6gfyqelxvO01dcg7VUqel8vfK1MDVjS5Tg9ehwaQ1EGrOGow1RTwaIGkBqINQOmrxUnFRYqBk1c0rFV4qimzUxUvFUxUDMVTHS5qpoGY6rHQYqrFUB46ovSy1UWoDL0JuUsvQF6mhhuUtrlAz0trlTVwxrlLa7Smu0h7tTVw57tIe9SHvVmuXqzem5Gi5frLc2mkXL9ZLl6ud7anLRc2mstzaaS92s7vXO9tzky5frPcvUDvSHas+msWbtSkFqlTTH0m3crQr1zrVytKXK+k8baGow1ZlemB6gfiqw1JDUQagcGog1JDVYaoHBqvFSQ1XioG4qmKl4qmKopmKqxUE1MVAeKqLUstQlqgYXoC9AWoC9NUwvS2els9Ka5WdXDWuUl7lKe5SHu1m1qQ17tZ7l2lvdrPcu1i9NSGXLtZrl2guXKQ9yud6bkXcuVmd6t3pDtXPW8RmpTNVsaUxooXakO1GzUi41ECWq6SWqqI+gWrta7dyuPavVttXa+i8jppcpqvWC3dp63KDYHog1Z1ejDVA8NRA0gNRBqB2KrxUkPRYqBmKrml4qmKopmKqxUvFVF6BhagL0tnpZuVnVwxrlLa5SmeltcqauGNcpTXKW1ylPcrNrUgnuUh7lC9ykPcrna3It7lId6p3pLvXO1uRbvSWaozUpmrLSM1KY1bGlsaAWalM1W7Ul2oBdqz3Horj1muPRkJepSC9SqPc2a3WqlSve8jVbrQlSpRTlpq1KlAYqxUqVAQqVdSglXUqVFCaBqlSihNLapUrKltSXqVKzVKalNUqVzrcIakvUqVitQl6S9SpWGy2pZqVKgBqS9XUqqQ1IepUoyz3KyXalSkGc1dSpWh//9k="/>
          <p:cNvSpPr>
            <a:spLocks noChangeAspect="1" noChangeArrowheads="1"/>
          </p:cNvSpPr>
          <p:nvPr/>
        </p:nvSpPr>
        <p:spPr bwMode="auto">
          <a:xfrm>
            <a:off x="215900" y="-592138"/>
            <a:ext cx="2047875" cy="1533526"/>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1271" name="Picture 7"/>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62400" y="4648200"/>
            <a:ext cx="2466975" cy="1847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Measuring Angles</a:t>
            </a:r>
            <a:endParaRPr lang="en-US" dirty="0"/>
          </a:p>
        </p:txBody>
      </p:sp>
      <p:sp>
        <p:nvSpPr>
          <p:cNvPr id="3" name="Content Placeholder 2"/>
          <p:cNvSpPr>
            <a:spLocks noGrp="1"/>
          </p:cNvSpPr>
          <p:nvPr>
            <p:ph idx="1"/>
          </p:nvPr>
        </p:nvSpPr>
        <p:spPr/>
        <p:txBody>
          <a:bodyPr/>
          <a:lstStyle/>
          <a:p>
            <a:r>
              <a:rPr lang="en-CA" dirty="0" smtClean="0"/>
              <a:t>First decide if its an acute, obtuse or right angle. If it’s a right angle its going to be 90 degrees. If its an acute angle it will be less than 90 degrees and if its an obtuse angle it will be more than 90 degrees. Then set the </a:t>
            </a:r>
            <a:r>
              <a:rPr lang="en-US" dirty="0" smtClean="0"/>
              <a:t>protractor on the angle and align the dot. </a:t>
            </a:r>
            <a:r>
              <a:rPr lang="en-US" dirty="0"/>
              <a:t>D</a:t>
            </a:r>
            <a:r>
              <a:rPr lang="en-US" dirty="0" smtClean="0"/>
              <a:t>epending on if its acute or obtuse use the right scale.</a:t>
            </a:r>
            <a:endParaRPr lang="en-US" dirty="0"/>
          </a:p>
        </p:txBody>
      </p:sp>
      <p:pic>
        <p:nvPicPr>
          <p:cNvPr id="5122" name="Picture 2" descr="http://t1.gstatic.com/images?q=tbn:ANd9GcSOBdKBf2D74lUj49yq7hUu_eRhTvWrz7-Xzr-M09sHbgki7kfs4w"/>
          <p:cNvPicPr>
            <a:picLocks noChangeAspect="1" noChangeArrowheads="1"/>
          </p:cNvPicPr>
          <p:nvPr/>
        </p:nvPicPr>
        <p:blipFill>
          <a:blip r:embed="rId2" cstate="print"/>
          <a:srcRect/>
          <a:stretch>
            <a:fillRect/>
          </a:stretch>
        </p:blipFill>
        <p:spPr bwMode="auto">
          <a:xfrm>
            <a:off x="6410325" y="0"/>
            <a:ext cx="2733675" cy="1666875"/>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189</TotalTime>
  <Words>309</Words>
  <Application>Microsoft Office PowerPoint</Application>
  <PresentationFormat>On-screen Show (4:3)</PresentationFormat>
  <Paragraphs>34</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Technic</vt:lpstr>
      <vt:lpstr>    By Jesse</vt:lpstr>
      <vt:lpstr>What is an Angle?</vt:lpstr>
      <vt:lpstr>An Acute Angle</vt:lpstr>
      <vt:lpstr>An Obtuse Angle</vt:lpstr>
      <vt:lpstr>A Right Angle</vt:lpstr>
      <vt:lpstr>A Straight Angle</vt:lpstr>
      <vt:lpstr>Estimating Angles</vt:lpstr>
      <vt:lpstr>The Protractor</vt:lpstr>
      <vt:lpstr>Measuring Angles</vt:lpstr>
      <vt:lpstr>Drawing Angles</vt:lpstr>
      <vt:lpstr>My Successes</vt:lpstr>
      <vt:lpstr>Challenges and Next Steps</vt:lpstr>
      <vt:lpstr>END</vt:lpstr>
    </vt:vector>
  </TitlesOfParts>
  <Company>Sunrise School Division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By Jesse</dc:title>
  <dc:creator>ICt Department</dc:creator>
  <cp:lastModifiedBy>ICt Department</cp:lastModifiedBy>
  <cp:revision>18</cp:revision>
  <dcterms:created xsi:type="dcterms:W3CDTF">2012-02-15T20:59:01Z</dcterms:created>
  <dcterms:modified xsi:type="dcterms:W3CDTF">2012-02-27T15:51:55Z</dcterms:modified>
</cp:coreProperties>
</file>